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22"/>
  </p:notesMasterIdLst>
  <p:handoutMasterIdLst>
    <p:handoutMasterId r:id="rId23"/>
  </p:handoutMasterIdLst>
  <p:sldIdLst>
    <p:sldId id="256" r:id="rId2"/>
    <p:sldId id="562" r:id="rId3"/>
    <p:sldId id="561" r:id="rId4"/>
    <p:sldId id="563" r:id="rId5"/>
    <p:sldId id="560" r:id="rId6"/>
    <p:sldId id="548" r:id="rId7"/>
    <p:sldId id="546" r:id="rId8"/>
    <p:sldId id="547" r:id="rId9"/>
    <p:sldId id="549" r:id="rId10"/>
    <p:sldId id="550" r:id="rId11"/>
    <p:sldId id="551" r:id="rId12"/>
    <p:sldId id="559" r:id="rId13"/>
    <p:sldId id="552" r:id="rId14"/>
    <p:sldId id="556" r:id="rId15"/>
    <p:sldId id="554" r:id="rId16"/>
    <p:sldId id="555" r:id="rId17"/>
    <p:sldId id="557" r:id="rId18"/>
    <p:sldId id="553" r:id="rId19"/>
    <p:sldId id="543" r:id="rId20"/>
    <p:sldId id="533" r:id="rId21"/>
  </p:sldIdLst>
  <p:sldSz cx="9144000" cy="5143500" type="screen16x9"/>
  <p:notesSz cx="6858000" cy="9144000"/>
  <p:embeddedFontLst>
    <p:embeddedFont>
      <p:font typeface="Sniglet" panose="020B0604020202020204" charset="0"/>
      <p:regular r:id="rId24"/>
    </p:embeddedFont>
    <p:embeddedFont>
      <p:font typeface="Brush Script MT" panose="03060802040406070304" pitchFamily="66" charset="0"/>
      <p:italic r:id="rId25"/>
    </p:embeddedFont>
    <p:embeddedFont>
      <p:font typeface="Dosis" panose="020B0604020202020204" charset="0"/>
      <p:regular r:id="rId26"/>
      <p:bold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Adobe Devanagari" panose="02040503050201020203" pitchFamily="18" charset="0"/>
      <p:regular r:id="rId32"/>
      <p:bold r:id="rId33"/>
      <p:italic r:id="rId34"/>
      <p:boldItalic r:id="rId35"/>
    </p:embeddedFont>
    <p:embeddedFont>
      <p:font typeface="Bahnschrift Light Condensed" panose="020B0502040204020203" pitchFamily="34" charset="0"/>
      <p:regular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527A8D3-8E02-4833-AC72-0F9BAFB9D0F3}">
  <a:tblStyle styleId="{B527A8D3-8E02-4833-AC72-0F9BAFB9D0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609" autoAdjust="0"/>
  </p:normalViewPr>
  <p:slideViewPr>
    <p:cSldViewPr snapToGrid="0">
      <p:cViewPr varScale="1">
        <p:scale>
          <a:sx n="145" d="100"/>
          <a:sy n="145" d="100"/>
        </p:scale>
        <p:origin x="114" y="7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5" d="100"/>
          <a:sy n="125" d="100"/>
        </p:scale>
        <p:origin x="261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C6035F-FE84-4C26-97C1-339C346519BD}" type="datetimeFigureOut">
              <a:rPr lang="en-US" smtClean="0"/>
              <a:t>1/11/2020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3F7B4E-FD80-43CB-963E-532EA0B6C4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0112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260911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4032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"/>
          <p:cNvSpPr txBox="1">
            <a:spLocks noGrp="1"/>
          </p:cNvSpPr>
          <p:nvPr>
            <p:ph type="ctrTitle"/>
          </p:nvPr>
        </p:nvSpPr>
        <p:spPr>
          <a:xfrm>
            <a:off x="2305100" y="1161050"/>
            <a:ext cx="6153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2"/>
          <p:cNvSpPr/>
          <p:nvPr/>
        </p:nvSpPr>
        <p:spPr>
          <a:xfrm>
            <a:off x="782011" y="5350391"/>
            <a:ext cx="794875" cy="985737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4" name="Google Shape;164;p2"/>
          <p:cNvSpPr/>
          <p:nvPr/>
        </p:nvSpPr>
        <p:spPr>
          <a:xfrm>
            <a:off x="0" y="4183587"/>
            <a:ext cx="782014" cy="890356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5" name="Google Shape;165;p2"/>
          <p:cNvSpPr/>
          <p:nvPr/>
        </p:nvSpPr>
        <p:spPr>
          <a:xfrm>
            <a:off x="4083420" y="4552720"/>
            <a:ext cx="370865" cy="809588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6" name="Google Shape;166;p2"/>
          <p:cNvSpPr/>
          <p:nvPr/>
        </p:nvSpPr>
        <p:spPr>
          <a:xfrm>
            <a:off x="3136364" y="4258654"/>
            <a:ext cx="730671" cy="895811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7" name="Google Shape;167;p2"/>
          <p:cNvSpPr/>
          <p:nvPr/>
        </p:nvSpPr>
        <p:spPr>
          <a:xfrm>
            <a:off x="5459967" y="4416012"/>
            <a:ext cx="805934" cy="75083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8" name="Google Shape;168;p2"/>
          <p:cNvSpPr/>
          <p:nvPr/>
        </p:nvSpPr>
        <p:spPr>
          <a:xfrm>
            <a:off x="8422778" y="4477143"/>
            <a:ext cx="873792" cy="600260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9" name="Google Shape;169;p2"/>
          <p:cNvSpPr/>
          <p:nvPr/>
        </p:nvSpPr>
        <p:spPr>
          <a:xfrm>
            <a:off x="4609435" y="4255840"/>
            <a:ext cx="657208" cy="679227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0" name="Google Shape;170;p2"/>
          <p:cNvSpPr/>
          <p:nvPr/>
        </p:nvSpPr>
        <p:spPr>
          <a:xfrm>
            <a:off x="4478200" y="5125134"/>
            <a:ext cx="919681" cy="950908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1" name="Google Shape;171;p2"/>
          <p:cNvSpPr/>
          <p:nvPr/>
        </p:nvSpPr>
        <p:spPr>
          <a:xfrm>
            <a:off x="2703231" y="5166838"/>
            <a:ext cx="890356" cy="706800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2" name="Google Shape;172;p2"/>
          <p:cNvSpPr/>
          <p:nvPr/>
        </p:nvSpPr>
        <p:spPr>
          <a:xfrm>
            <a:off x="2174861" y="4316456"/>
            <a:ext cx="829755" cy="780163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3" name="Google Shape;173;p2"/>
          <p:cNvSpPr/>
          <p:nvPr/>
        </p:nvSpPr>
        <p:spPr>
          <a:xfrm>
            <a:off x="1405680" y="4316447"/>
            <a:ext cx="599146" cy="706812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4" name="Google Shape;174;p2"/>
          <p:cNvSpPr/>
          <p:nvPr/>
        </p:nvSpPr>
        <p:spPr>
          <a:xfrm>
            <a:off x="2739934" y="5943858"/>
            <a:ext cx="816944" cy="313967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5" name="Google Shape;175;p2"/>
          <p:cNvSpPr/>
          <p:nvPr/>
        </p:nvSpPr>
        <p:spPr>
          <a:xfrm>
            <a:off x="7204740" y="5639064"/>
            <a:ext cx="1040884" cy="730620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6" name="Google Shape;176;p2"/>
          <p:cNvSpPr/>
          <p:nvPr/>
        </p:nvSpPr>
        <p:spPr>
          <a:xfrm>
            <a:off x="7204749" y="4234732"/>
            <a:ext cx="684732" cy="721463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7" name="Google Shape;177;p2"/>
          <p:cNvSpPr/>
          <p:nvPr/>
        </p:nvSpPr>
        <p:spPr>
          <a:xfrm>
            <a:off x="5320526" y="5859816"/>
            <a:ext cx="525046" cy="372666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8" name="Google Shape;178;p2"/>
          <p:cNvSpPr/>
          <p:nvPr/>
        </p:nvSpPr>
        <p:spPr>
          <a:xfrm>
            <a:off x="8434691" y="5859361"/>
            <a:ext cx="508532" cy="324976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9" name="Google Shape;179;p2"/>
          <p:cNvSpPr/>
          <p:nvPr/>
        </p:nvSpPr>
        <p:spPr>
          <a:xfrm>
            <a:off x="3867035" y="5559626"/>
            <a:ext cx="570935" cy="567282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0" name="Google Shape;180;p2"/>
          <p:cNvSpPr/>
          <p:nvPr/>
        </p:nvSpPr>
        <p:spPr>
          <a:xfrm>
            <a:off x="8033710" y="4183572"/>
            <a:ext cx="541560" cy="67927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1" name="Google Shape;181;p2"/>
          <p:cNvSpPr/>
          <p:nvPr/>
        </p:nvSpPr>
        <p:spPr>
          <a:xfrm>
            <a:off x="1629104" y="5158595"/>
            <a:ext cx="734324" cy="723314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2" name="Google Shape;182;p2"/>
          <p:cNvSpPr/>
          <p:nvPr/>
        </p:nvSpPr>
        <p:spPr>
          <a:xfrm>
            <a:off x="305379" y="5225175"/>
            <a:ext cx="275434" cy="244207"/>
          </a:xfrm>
          <a:custGeom>
            <a:avLst/>
            <a:gdLst/>
            <a:ahLst/>
            <a:cxnLst/>
            <a:rect l="l" t="t" r="r" b="b"/>
            <a:pathLst>
              <a:path w="5504" h="4880" extrusionOk="0">
                <a:moveTo>
                  <a:pt x="5173" y="0"/>
                </a:moveTo>
                <a:lnTo>
                  <a:pt x="5063" y="37"/>
                </a:lnTo>
                <a:lnTo>
                  <a:pt x="4990" y="110"/>
                </a:lnTo>
                <a:lnTo>
                  <a:pt x="4770" y="404"/>
                </a:lnTo>
                <a:lnTo>
                  <a:pt x="4513" y="624"/>
                </a:lnTo>
                <a:lnTo>
                  <a:pt x="4219" y="844"/>
                </a:lnTo>
                <a:lnTo>
                  <a:pt x="3926" y="991"/>
                </a:lnTo>
                <a:lnTo>
                  <a:pt x="3742" y="1064"/>
                </a:lnTo>
                <a:lnTo>
                  <a:pt x="3559" y="1101"/>
                </a:lnTo>
                <a:lnTo>
                  <a:pt x="3229" y="1101"/>
                </a:lnTo>
                <a:lnTo>
                  <a:pt x="2862" y="1028"/>
                </a:lnTo>
                <a:lnTo>
                  <a:pt x="2532" y="917"/>
                </a:lnTo>
                <a:lnTo>
                  <a:pt x="2239" y="807"/>
                </a:lnTo>
                <a:lnTo>
                  <a:pt x="1908" y="734"/>
                </a:lnTo>
                <a:lnTo>
                  <a:pt x="1578" y="661"/>
                </a:lnTo>
                <a:lnTo>
                  <a:pt x="1248" y="624"/>
                </a:lnTo>
                <a:lnTo>
                  <a:pt x="918" y="661"/>
                </a:lnTo>
                <a:lnTo>
                  <a:pt x="625" y="771"/>
                </a:lnTo>
                <a:lnTo>
                  <a:pt x="478" y="844"/>
                </a:lnTo>
                <a:lnTo>
                  <a:pt x="368" y="954"/>
                </a:lnTo>
                <a:lnTo>
                  <a:pt x="258" y="1064"/>
                </a:lnTo>
                <a:lnTo>
                  <a:pt x="148" y="1211"/>
                </a:lnTo>
                <a:lnTo>
                  <a:pt x="111" y="1284"/>
                </a:lnTo>
                <a:lnTo>
                  <a:pt x="111" y="1321"/>
                </a:lnTo>
                <a:lnTo>
                  <a:pt x="148" y="1431"/>
                </a:lnTo>
                <a:lnTo>
                  <a:pt x="258" y="1468"/>
                </a:lnTo>
                <a:lnTo>
                  <a:pt x="368" y="1468"/>
                </a:lnTo>
                <a:lnTo>
                  <a:pt x="698" y="1284"/>
                </a:lnTo>
                <a:lnTo>
                  <a:pt x="1028" y="1174"/>
                </a:lnTo>
                <a:lnTo>
                  <a:pt x="1028" y="2531"/>
                </a:lnTo>
                <a:lnTo>
                  <a:pt x="955" y="3228"/>
                </a:lnTo>
                <a:lnTo>
                  <a:pt x="881" y="3925"/>
                </a:lnTo>
                <a:lnTo>
                  <a:pt x="698" y="3852"/>
                </a:lnTo>
                <a:lnTo>
                  <a:pt x="551" y="3742"/>
                </a:lnTo>
                <a:lnTo>
                  <a:pt x="368" y="3632"/>
                </a:lnTo>
                <a:lnTo>
                  <a:pt x="184" y="3522"/>
                </a:lnTo>
                <a:lnTo>
                  <a:pt x="111" y="3522"/>
                </a:lnTo>
                <a:lnTo>
                  <a:pt x="38" y="3595"/>
                </a:lnTo>
                <a:lnTo>
                  <a:pt x="1" y="3669"/>
                </a:lnTo>
                <a:lnTo>
                  <a:pt x="1" y="3779"/>
                </a:lnTo>
                <a:lnTo>
                  <a:pt x="38" y="3962"/>
                </a:lnTo>
                <a:lnTo>
                  <a:pt x="148" y="4145"/>
                </a:lnTo>
                <a:lnTo>
                  <a:pt x="294" y="4256"/>
                </a:lnTo>
                <a:lnTo>
                  <a:pt x="514" y="4402"/>
                </a:lnTo>
                <a:lnTo>
                  <a:pt x="735" y="4476"/>
                </a:lnTo>
                <a:lnTo>
                  <a:pt x="1175" y="4476"/>
                </a:lnTo>
                <a:lnTo>
                  <a:pt x="1248" y="4439"/>
                </a:lnTo>
                <a:lnTo>
                  <a:pt x="1321" y="4402"/>
                </a:lnTo>
                <a:lnTo>
                  <a:pt x="1395" y="4256"/>
                </a:lnTo>
                <a:lnTo>
                  <a:pt x="1505" y="3485"/>
                </a:lnTo>
                <a:lnTo>
                  <a:pt x="1578" y="2715"/>
                </a:lnTo>
                <a:lnTo>
                  <a:pt x="1578" y="1908"/>
                </a:lnTo>
                <a:lnTo>
                  <a:pt x="1542" y="1504"/>
                </a:lnTo>
                <a:lnTo>
                  <a:pt x="1505" y="1138"/>
                </a:lnTo>
                <a:lnTo>
                  <a:pt x="1762" y="1174"/>
                </a:lnTo>
                <a:lnTo>
                  <a:pt x="2128" y="1321"/>
                </a:lnTo>
                <a:lnTo>
                  <a:pt x="2459" y="1431"/>
                </a:lnTo>
                <a:lnTo>
                  <a:pt x="2825" y="1578"/>
                </a:lnTo>
                <a:lnTo>
                  <a:pt x="3192" y="1651"/>
                </a:lnTo>
                <a:lnTo>
                  <a:pt x="3486" y="1651"/>
                </a:lnTo>
                <a:lnTo>
                  <a:pt x="3449" y="2531"/>
                </a:lnTo>
                <a:lnTo>
                  <a:pt x="3412" y="3449"/>
                </a:lnTo>
                <a:lnTo>
                  <a:pt x="3412" y="3999"/>
                </a:lnTo>
                <a:lnTo>
                  <a:pt x="3412" y="4256"/>
                </a:lnTo>
                <a:lnTo>
                  <a:pt x="3412" y="4366"/>
                </a:lnTo>
                <a:lnTo>
                  <a:pt x="3412" y="4402"/>
                </a:lnTo>
                <a:lnTo>
                  <a:pt x="3449" y="4402"/>
                </a:lnTo>
                <a:lnTo>
                  <a:pt x="3412" y="4476"/>
                </a:lnTo>
                <a:lnTo>
                  <a:pt x="3376" y="4512"/>
                </a:lnTo>
                <a:lnTo>
                  <a:pt x="3376" y="4659"/>
                </a:lnTo>
                <a:lnTo>
                  <a:pt x="3376" y="4696"/>
                </a:lnTo>
                <a:lnTo>
                  <a:pt x="3412" y="4806"/>
                </a:lnTo>
                <a:lnTo>
                  <a:pt x="3522" y="4879"/>
                </a:lnTo>
                <a:lnTo>
                  <a:pt x="3632" y="4879"/>
                </a:lnTo>
                <a:lnTo>
                  <a:pt x="3742" y="4842"/>
                </a:lnTo>
                <a:lnTo>
                  <a:pt x="3853" y="4732"/>
                </a:lnTo>
                <a:lnTo>
                  <a:pt x="3926" y="4586"/>
                </a:lnTo>
                <a:lnTo>
                  <a:pt x="3926" y="4439"/>
                </a:lnTo>
                <a:lnTo>
                  <a:pt x="3926" y="4256"/>
                </a:lnTo>
                <a:lnTo>
                  <a:pt x="3963" y="3045"/>
                </a:lnTo>
                <a:lnTo>
                  <a:pt x="3963" y="1871"/>
                </a:lnTo>
                <a:lnTo>
                  <a:pt x="3963" y="1541"/>
                </a:lnTo>
                <a:lnTo>
                  <a:pt x="4366" y="1394"/>
                </a:lnTo>
                <a:lnTo>
                  <a:pt x="4733" y="1138"/>
                </a:lnTo>
                <a:lnTo>
                  <a:pt x="5063" y="844"/>
                </a:lnTo>
                <a:lnTo>
                  <a:pt x="5320" y="551"/>
                </a:lnTo>
                <a:lnTo>
                  <a:pt x="5467" y="367"/>
                </a:lnTo>
                <a:lnTo>
                  <a:pt x="5503" y="257"/>
                </a:lnTo>
                <a:lnTo>
                  <a:pt x="5503" y="184"/>
                </a:lnTo>
                <a:lnTo>
                  <a:pt x="5430" y="74"/>
                </a:lnTo>
                <a:lnTo>
                  <a:pt x="5356" y="37"/>
                </a:lnTo>
                <a:lnTo>
                  <a:pt x="528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3" name="Google Shape;183;p2"/>
          <p:cNvSpPr/>
          <p:nvPr/>
        </p:nvSpPr>
        <p:spPr>
          <a:xfrm>
            <a:off x="8575263" y="5213184"/>
            <a:ext cx="690236" cy="510383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4" name="Google Shape;184;p2"/>
          <p:cNvSpPr/>
          <p:nvPr/>
        </p:nvSpPr>
        <p:spPr>
          <a:xfrm>
            <a:off x="918032" y="4547743"/>
            <a:ext cx="317620" cy="659010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5" name="Google Shape;185;p2"/>
          <p:cNvSpPr/>
          <p:nvPr/>
        </p:nvSpPr>
        <p:spPr>
          <a:xfrm rot="1920742">
            <a:off x="5765357" y="5344289"/>
            <a:ext cx="884797" cy="750834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6" name="Google Shape;186;p2"/>
          <p:cNvSpPr/>
          <p:nvPr/>
        </p:nvSpPr>
        <p:spPr>
          <a:xfrm rot="-3496844">
            <a:off x="174158" y="5639860"/>
            <a:ext cx="537852" cy="464440"/>
          </a:xfrm>
          <a:custGeom>
            <a:avLst/>
            <a:gdLst/>
            <a:ahLst/>
            <a:cxnLst/>
            <a:rect l="l" t="t" r="r" b="b"/>
            <a:pathLst>
              <a:path w="10748" h="9281" extrusionOk="0">
                <a:moveTo>
                  <a:pt x="4072" y="550"/>
                </a:moveTo>
                <a:lnTo>
                  <a:pt x="4329" y="587"/>
                </a:lnTo>
                <a:lnTo>
                  <a:pt x="4585" y="697"/>
                </a:lnTo>
                <a:lnTo>
                  <a:pt x="4842" y="844"/>
                </a:lnTo>
                <a:lnTo>
                  <a:pt x="5025" y="1064"/>
                </a:lnTo>
                <a:lnTo>
                  <a:pt x="5136" y="1211"/>
                </a:lnTo>
                <a:lnTo>
                  <a:pt x="5209" y="1394"/>
                </a:lnTo>
                <a:lnTo>
                  <a:pt x="5246" y="1541"/>
                </a:lnTo>
                <a:lnTo>
                  <a:pt x="5282" y="1724"/>
                </a:lnTo>
                <a:lnTo>
                  <a:pt x="5282" y="2091"/>
                </a:lnTo>
                <a:lnTo>
                  <a:pt x="5246" y="2458"/>
                </a:lnTo>
                <a:lnTo>
                  <a:pt x="5209" y="2641"/>
                </a:lnTo>
                <a:lnTo>
                  <a:pt x="4695" y="1761"/>
                </a:lnTo>
                <a:lnTo>
                  <a:pt x="4072" y="550"/>
                </a:lnTo>
                <a:close/>
                <a:moveTo>
                  <a:pt x="1357" y="3008"/>
                </a:moveTo>
                <a:lnTo>
                  <a:pt x="1504" y="3265"/>
                </a:lnTo>
                <a:lnTo>
                  <a:pt x="1614" y="3558"/>
                </a:lnTo>
                <a:lnTo>
                  <a:pt x="1797" y="3852"/>
                </a:lnTo>
                <a:lnTo>
                  <a:pt x="1467" y="3778"/>
                </a:lnTo>
                <a:lnTo>
                  <a:pt x="1137" y="3742"/>
                </a:lnTo>
                <a:lnTo>
                  <a:pt x="1321" y="3118"/>
                </a:lnTo>
                <a:lnTo>
                  <a:pt x="1357" y="3008"/>
                </a:lnTo>
                <a:close/>
                <a:moveTo>
                  <a:pt x="3815" y="550"/>
                </a:moveTo>
                <a:lnTo>
                  <a:pt x="4072" y="1174"/>
                </a:lnTo>
                <a:lnTo>
                  <a:pt x="4329" y="1798"/>
                </a:lnTo>
                <a:lnTo>
                  <a:pt x="4695" y="2531"/>
                </a:lnTo>
                <a:lnTo>
                  <a:pt x="5099" y="3265"/>
                </a:lnTo>
                <a:lnTo>
                  <a:pt x="4989" y="3852"/>
                </a:lnTo>
                <a:lnTo>
                  <a:pt x="4732" y="3191"/>
                </a:lnTo>
                <a:lnTo>
                  <a:pt x="4475" y="2531"/>
                </a:lnTo>
                <a:lnTo>
                  <a:pt x="4255" y="1981"/>
                </a:lnTo>
                <a:lnTo>
                  <a:pt x="4035" y="1467"/>
                </a:lnTo>
                <a:lnTo>
                  <a:pt x="3742" y="880"/>
                </a:lnTo>
                <a:lnTo>
                  <a:pt x="3558" y="587"/>
                </a:lnTo>
                <a:lnTo>
                  <a:pt x="3815" y="550"/>
                </a:lnTo>
                <a:close/>
                <a:moveTo>
                  <a:pt x="1761" y="1724"/>
                </a:moveTo>
                <a:lnTo>
                  <a:pt x="1724" y="1798"/>
                </a:lnTo>
                <a:lnTo>
                  <a:pt x="1761" y="1944"/>
                </a:lnTo>
                <a:lnTo>
                  <a:pt x="1834" y="2018"/>
                </a:lnTo>
                <a:lnTo>
                  <a:pt x="1944" y="2054"/>
                </a:lnTo>
                <a:lnTo>
                  <a:pt x="2054" y="2054"/>
                </a:lnTo>
                <a:lnTo>
                  <a:pt x="2274" y="2531"/>
                </a:lnTo>
                <a:lnTo>
                  <a:pt x="2458" y="2971"/>
                </a:lnTo>
                <a:lnTo>
                  <a:pt x="3008" y="4182"/>
                </a:lnTo>
                <a:lnTo>
                  <a:pt x="3081" y="4329"/>
                </a:lnTo>
                <a:lnTo>
                  <a:pt x="2825" y="4255"/>
                </a:lnTo>
                <a:lnTo>
                  <a:pt x="2458" y="4072"/>
                </a:lnTo>
                <a:lnTo>
                  <a:pt x="2164" y="3742"/>
                </a:lnTo>
                <a:lnTo>
                  <a:pt x="1944" y="3375"/>
                </a:lnTo>
                <a:lnTo>
                  <a:pt x="1724" y="2935"/>
                </a:lnTo>
                <a:lnTo>
                  <a:pt x="1651" y="2715"/>
                </a:lnTo>
                <a:lnTo>
                  <a:pt x="1504" y="2494"/>
                </a:lnTo>
                <a:lnTo>
                  <a:pt x="1724" y="1761"/>
                </a:lnTo>
                <a:lnTo>
                  <a:pt x="1761" y="1724"/>
                </a:lnTo>
                <a:close/>
                <a:moveTo>
                  <a:pt x="2604" y="1174"/>
                </a:moveTo>
                <a:lnTo>
                  <a:pt x="2715" y="1614"/>
                </a:lnTo>
                <a:lnTo>
                  <a:pt x="2861" y="2054"/>
                </a:lnTo>
                <a:lnTo>
                  <a:pt x="3228" y="2898"/>
                </a:lnTo>
                <a:lnTo>
                  <a:pt x="3998" y="4695"/>
                </a:lnTo>
                <a:lnTo>
                  <a:pt x="3632" y="4549"/>
                </a:lnTo>
                <a:lnTo>
                  <a:pt x="3522" y="4365"/>
                </a:lnTo>
                <a:lnTo>
                  <a:pt x="3301" y="3888"/>
                </a:lnTo>
                <a:lnTo>
                  <a:pt x="2861" y="2935"/>
                </a:lnTo>
                <a:lnTo>
                  <a:pt x="2274" y="1834"/>
                </a:lnTo>
                <a:lnTo>
                  <a:pt x="2311" y="1651"/>
                </a:lnTo>
                <a:lnTo>
                  <a:pt x="2421" y="1467"/>
                </a:lnTo>
                <a:lnTo>
                  <a:pt x="2604" y="1174"/>
                </a:lnTo>
                <a:close/>
                <a:moveTo>
                  <a:pt x="3338" y="660"/>
                </a:moveTo>
                <a:lnTo>
                  <a:pt x="3375" y="770"/>
                </a:lnTo>
                <a:lnTo>
                  <a:pt x="3668" y="1467"/>
                </a:lnTo>
                <a:lnTo>
                  <a:pt x="3962" y="2164"/>
                </a:lnTo>
                <a:lnTo>
                  <a:pt x="4182" y="2788"/>
                </a:lnTo>
                <a:lnTo>
                  <a:pt x="4402" y="3412"/>
                </a:lnTo>
                <a:lnTo>
                  <a:pt x="4769" y="4659"/>
                </a:lnTo>
                <a:lnTo>
                  <a:pt x="4732" y="4805"/>
                </a:lnTo>
                <a:lnTo>
                  <a:pt x="4659" y="4805"/>
                </a:lnTo>
                <a:lnTo>
                  <a:pt x="4549" y="4842"/>
                </a:lnTo>
                <a:lnTo>
                  <a:pt x="3668" y="2971"/>
                </a:lnTo>
                <a:lnTo>
                  <a:pt x="3191" y="1981"/>
                </a:lnTo>
                <a:lnTo>
                  <a:pt x="2971" y="1504"/>
                </a:lnTo>
                <a:lnTo>
                  <a:pt x="2788" y="991"/>
                </a:lnTo>
                <a:lnTo>
                  <a:pt x="3045" y="807"/>
                </a:lnTo>
                <a:lnTo>
                  <a:pt x="3338" y="660"/>
                </a:lnTo>
                <a:close/>
                <a:moveTo>
                  <a:pt x="7703" y="4952"/>
                </a:moveTo>
                <a:lnTo>
                  <a:pt x="7960" y="5246"/>
                </a:lnTo>
                <a:lnTo>
                  <a:pt x="7960" y="5246"/>
                </a:lnTo>
                <a:lnTo>
                  <a:pt x="7887" y="5209"/>
                </a:lnTo>
                <a:lnTo>
                  <a:pt x="7593" y="5319"/>
                </a:lnTo>
                <a:lnTo>
                  <a:pt x="7300" y="5466"/>
                </a:lnTo>
                <a:lnTo>
                  <a:pt x="7190" y="5356"/>
                </a:lnTo>
                <a:lnTo>
                  <a:pt x="7080" y="5246"/>
                </a:lnTo>
                <a:lnTo>
                  <a:pt x="7373" y="5099"/>
                </a:lnTo>
                <a:lnTo>
                  <a:pt x="7703" y="4952"/>
                </a:lnTo>
                <a:close/>
                <a:moveTo>
                  <a:pt x="8070" y="5356"/>
                </a:moveTo>
                <a:lnTo>
                  <a:pt x="8180" y="5466"/>
                </a:lnTo>
                <a:lnTo>
                  <a:pt x="7923" y="5576"/>
                </a:lnTo>
                <a:lnTo>
                  <a:pt x="7923" y="5576"/>
                </a:lnTo>
                <a:lnTo>
                  <a:pt x="8033" y="5429"/>
                </a:lnTo>
                <a:lnTo>
                  <a:pt x="8070" y="5356"/>
                </a:lnTo>
                <a:close/>
                <a:moveTo>
                  <a:pt x="7556" y="5612"/>
                </a:moveTo>
                <a:lnTo>
                  <a:pt x="7483" y="5722"/>
                </a:lnTo>
                <a:lnTo>
                  <a:pt x="7483" y="5686"/>
                </a:lnTo>
                <a:lnTo>
                  <a:pt x="7556" y="5612"/>
                </a:lnTo>
                <a:close/>
                <a:moveTo>
                  <a:pt x="8327" y="5649"/>
                </a:moveTo>
                <a:lnTo>
                  <a:pt x="8327" y="5686"/>
                </a:lnTo>
                <a:lnTo>
                  <a:pt x="7850" y="6163"/>
                </a:lnTo>
                <a:lnTo>
                  <a:pt x="7740" y="6016"/>
                </a:lnTo>
                <a:lnTo>
                  <a:pt x="7997" y="5796"/>
                </a:lnTo>
                <a:lnTo>
                  <a:pt x="8327" y="5649"/>
                </a:lnTo>
                <a:close/>
                <a:moveTo>
                  <a:pt x="8437" y="5796"/>
                </a:moveTo>
                <a:lnTo>
                  <a:pt x="8584" y="6053"/>
                </a:lnTo>
                <a:lnTo>
                  <a:pt x="8143" y="6163"/>
                </a:lnTo>
                <a:lnTo>
                  <a:pt x="8437" y="5796"/>
                </a:lnTo>
                <a:close/>
                <a:moveTo>
                  <a:pt x="8437" y="6346"/>
                </a:moveTo>
                <a:lnTo>
                  <a:pt x="8180" y="6676"/>
                </a:lnTo>
                <a:lnTo>
                  <a:pt x="8107" y="6493"/>
                </a:lnTo>
                <a:lnTo>
                  <a:pt x="8437" y="6346"/>
                </a:lnTo>
                <a:close/>
                <a:moveTo>
                  <a:pt x="8767" y="6309"/>
                </a:moveTo>
                <a:lnTo>
                  <a:pt x="8840" y="6419"/>
                </a:lnTo>
                <a:lnTo>
                  <a:pt x="8547" y="6676"/>
                </a:lnTo>
                <a:lnTo>
                  <a:pt x="8767" y="6309"/>
                </a:lnTo>
                <a:close/>
                <a:moveTo>
                  <a:pt x="9024" y="4695"/>
                </a:moveTo>
                <a:lnTo>
                  <a:pt x="9244" y="4732"/>
                </a:lnTo>
                <a:lnTo>
                  <a:pt x="9464" y="4805"/>
                </a:lnTo>
                <a:lnTo>
                  <a:pt x="9647" y="4915"/>
                </a:lnTo>
                <a:lnTo>
                  <a:pt x="9831" y="5062"/>
                </a:lnTo>
                <a:lnTo>
                  <a:pt x="9904" y="5099"/>
                </a:lnTo>
                <a:lnTo>
                  <a:pt x="9941" y="5099"/>
                </a:lnTo>
                <a:lnTo>
                  <a:pt x="10051" y="5209"/>
                </a:lnTo>
                <a:lnTo>
                  <a:pt x="10161" y="5429"/>
                </a:lnTo>
                <a:lnTo>
                  <a:pt x="10198" y="5649"/>
                </a:lnTo>
                <a:lnTo>
                  <a:pt x="10234" y="5869"/>
                </a:lnTo>
                <a:lnTo>
                  <a:pt x="10198" y="6089"/>
                </a:lnTo>
                <a:lnTo>
                  <a:pt x="10161" y="6346"/>
                </a:lnTo>
                <a:lnTo>
                  <a:pt x="10088" y="6566"/>
                </a:lnTo>
                <a:lnTo>
                  <a:pt x="9941" y="7006"/>
                </a:lnTo>
                <a:lnTo>
                  <a:pt x="9904" y="7080"/>
                </a:lnTo>
                <a:lnTo>
                  <a:pt x="9647" y="6676"/>
                </a:lnTo>
                <a:lnTo>
                  <a:pt x="9024" y="5832"/>
                </a:lnTo>
                <a:lnTo>
                  <a:pt x="8620" y="5282"/>
                </a:lnTo>
                <a:lnTo>
                  <a:pt x="8400" y="5025"/>
                </a:lnTo>
                <a:lnTo>
                  <a:pt x="8143" y="4842"/>
                </a:lnTo>
                <a:lnTo>
                  <a:pt x="8584" y="4732"/>
                </a:lnTo>
                <a:lnTo>
                  <a:pt x="8804" y="4695"/>
                </a:lnTo>
                <a:close/>
                <a:moveTo>
                  <a:pt x="1064" y="3962"/>
                </a:moveTo>
                <a:lnTo>
                  <a:pt x="1357" y="4182"/>
                </a:lnTo>
                <a:lnTo>
                  <a:pt x="1651" y="4329"/>
                </a:lnTo>
                <a:lnTo>
                  <a:pt x="2348" y="4585"/>
                </a:lnTo>
                <a:lnTo>
                  <a:pt x="2458" y="4659"/>
                </a:lnTo>
                <a:lnTo>
                  <a:pt x="2494" y="4695"/>
                </a:lnTo>
                <a:lnTo>
                  <a:pt x="2568" y="4732"/>
                </a:lnTo>
                <a:lnTo>
                  <a:pt x="2641" y="4695"/>
                </a:lnTo>
                <a:lnTo>
                  <a:pt x="4329" y="5319"/>
                </a:lnTo>
                <a:lnTo>
                  <a:pt x="4329" y="5356"/>
                </a:lnTo>
                <a:lnTo>
                  <a:pt x="4292" y="5319"/>
                </a:lnTo>
                <a:lnTo>
                  <a:pt x="3888" y="5172"/>
                </a:lnTo>
                <a:lnTo>
                  <a:pt x="3705" y="5136"/>
                </a:lnTo>
                <a:lnTo>
                  <a:pt x="3485" y="5099"/>
                </a:lnTo>
                <a:lnTo>
                  <a:pt x="3448" y="5136"/>
                </a:lnTo>
                <a:lnTo>
                  <a:pt x="3411" y="5172"/>
                </a:lnTo>
                <a:lnTo>
                  <a:pt x="3448" y="5246"/>
                </a:lnTo>
                <a:lnTo>
                  <a:pt x="3595" y="5392"/>
                </a:lnTo>
                <a:lnTo>
                  <a:pt x="3852" y="5539"/>
                </a:lnTo>
                <a:lnTo>
                  <a:pt x="4108" y="5686"/>
                </a:lnTo>
                <a:lnTo>
                  <a:pt x="4402" y="5759"/>
                </a:lnTo>
                <a:lnTo>
                  <a:pt x="4365" y="5906"/>
                </a:lnTo>
                <a:lnTo>
                  <a:pt x="4035" y="5906"/>
                </a:lnTo>
                <a:lnTo>
                  <a:pt x="3742" y="5869"/>
                </a:lnTo>
                <a:lnTo>
                  <a:pt x="3411" y="5759"/>
                </a:lnTo>
                <a:lnTo>
                  <a:pt x="3228" y="5686"/>
                </a:lnTo>
                <a:lnTo>
                  <a:pt x="3191" y="5612"/>
                </a:lnTo>
                <a:lnTo>
                  <a:pt x="3155" y="5576"/>
                </a:lnTo>
                <a:lnTo>
                  <a:pt x="3118" y="5539"/>
                </a:lnTo>
                <a:lnTo>
                  <a:pt x="3081" y="5502"/>
                </a:lnTo>
                <a:lnTo>
                  <a:pt x="3045" y="5502"/>
                </a:lnTo>
                <a:lnTo>
                  <a:pt x="3008" y="5539"/>
                </a:lnTo>
                <a:lnTo>
                  <a:pt x="2971" y="5649"/>
                </a:lnTo>
                <a:lnTo>
                  <a:pt x="2971" y="5722"/>
                </a:lnTo>
                <a:lnTo>
                  <a:pt x="3008" y="5796"/>
                </a:lnTo>
                <a:lnTo>
                  <a:pt x="3045" y="5869"/>
                </a:lnTo>
                <a:lnTo>
                  <a:pt x="3191" y="6016"/>
                </a:lnTo>
                <a:lnTo>
                  <a:pt x="3338" y="6126"/>
                </a:lnTo>
                <a:lnTo>
                  <a:pt x="3522" y="6199"/>
                </a:lnTo>
                <a:lnTo>
                  <a:pt x="3742" y="6273"/>
                </a:lnTo>
                <a:lnTo>
                  <a:pt x="3962" y="6309"/>
                </a:lnTo>
                <a:lnTo>
                  <a:pt x="4182" y="6309"/>
                </a:lnTo>
                <a:lnTo>
                  <a:pt x="3962" y="6676"/>
                </a:lnTo>
                <a:lnTo>
                  <a:pt x="3742" y="6603"/>
                </a:lnTo>
                <a:lnTo>
                  <a:pt x="3228" y="6456"/>
                </a:lnTo>
                <a:lnTo>
                  <a:pt x="2971" y="6419"/>
                </a:lnTo>
                <a:lnTo>
                  <a:pt x="2715" y="6383"/>
                </a:lnTo>
                <a:lnTo>
                  <a:pt x="2641" y="6383"/>
                </a:lnTo>
                <a:lnTo>
                  <a:pt x="2641" y="6456"/>
                </a:lnTo>
                <a:lnTo>
                  <a:pt x="2641" y="6493"/>
                </a:lnTo>
                <a:lnTo>
                  <a:pt x="2678" y="6529"/>
                </a:lnTo>
                <a:lnTo>
                  <a:pt x="2861" y="6676"/>
                </a:lnTo>
                <a:lnTo>
                  <a:pt x="3081" y="6786"/>
                </a:lnTo>
                <a:lnTo>
                  <a:pt x="3522" y="6970"/>
                </a:lnTo>
                <a:lnTo>
                  <a:pt x="3742" y="7080"/>
                </a:lnTo>
                <a:lnTo>
                  <a:pt x="3632" y="7226"/>
                </a:lnTo>
                <a:lnTo>
                  <a:pt x="3522" y="7336"/>
                </a:lnTo>
                <a:lnTo>
                  <a:pt x="2935" y="7080"/>
                </a:lnTo>
                <a:lnTo>
                  <a:pt x="2311" y="6823"/>
                </a:lnTo>
                <a:lnTo>
                  <a:pt x="2238" y="6823"/>
                </a:lnTo>
                <a:lnTo>
                  <a:pt x="2201" y="6860"/>
                </a:lnTo>
                <a:lnTo>
                  <a:pt x="2201" y="6896"/>
                </a:lnTo>
                <a:lnTo>
                  <a:pt x="2201" y="6970"/>
                </a:lnTo>
                <a:lnTo>
                  <a:pt x="2458" y="7190"/>
                </a:lnTo>
                <a:lnTo>
                  <a:pt x="2678" y="7410"/>
                </a:lnTo>
                <a:lnTo>
                  <a:pt x="2971" y="7557"/>
                </a:lnTo>
                <a:lnTo>
                  <a:pt x="3265" y="7703"/>
                </a:lnTo>
                <a:lnTo>
                  <a:pt x="2971" y="7960"/>
                </a:lnTo>
                <a:lnTo>
                  <a:pt x="2641" y="7960"/>
                </a:lnTo>
                <a:lnTo>
                  <a:pt x="2311" y="7887"/>
                </a:lnTo>
                <a:lnTo>
                  <a:pt x="1981" y="7777"/>
                </a:lnTo>
                <a:lnTo>
                  <a:pt x="1871" y="7777"/>
                </a:lnTo>
                <a:lnTo>
                  <a:pt x="1834" y="7813"/>
                </a:lnTo>
                <a:lnTo>
                  <a:pt x="1797" y="7850"/>
                </a:lnTo>
                <a:lnTo>
                  <a:pt x="1797" y="7923"/>
                </a:lnTo>
                <a:lnTo>
                  <a:pt x="1834" y="8070"/>
                </a:lnTo>
                <a:lnTo>
                  <a:pt x="1944" y="8143"/>
                </a:lnTo>
                <a:lnTo>
                  <a:pt x="2091" y="8217"/>
                </a:lnTo>
                <a:lnTo>
                  <a:pt x="2238" y="8290"/>
                </a:lnTo>
                <a:lnTo>
                  <a:pt x="2348" y="8327"/>
                </a:lnTo>
                <a:lnTo>
                  <a:pt x="2164" y="8364"/>
                </a:lnTo>
                <a:lnTo>
                  <a:pt x="1944" y="8364"/>
                </a:lnTo>
                <a:lnTo>
                  <a:pt x="1761" y="8327"/>
                </a:lnTo>
                <a:lnTo>
                  <a:pt x="1541" y="8253"/>
                </a:lnTo>
                <a:lnTo>
                  <a:pt x="1247" y="8070"/>
                </a:lnTo>
                <a:lnTo>
                  <a:pt x="1027" y="7850"/>
                </a:lnTo>
                <a:lnTo>
                  <a:pt x="844" y="7593"/>
                </a:lnTo>
                <a:lnTo>
                  <a:pt x="697" y="7300"/>
                </a:lnTo>
                <a:lnTo>
                  <a:pt x="624" y="6970"/>
                </a:lnTo>
                <a:lnTo>
                  <a:pt x="550" y="6676"/>
                </a:lnTo>
                <a:lnTo>
                  <a:pt x="550" y="6346"/>
                </a:lnTo>
                <a:lnTo>
                  <a:pt x="550" y="6016"/>
                </a:lnTo>
                <a:lnTo>
                  <a:pt x="624" y="5502"/>
                </a:lnTo>
                <a:lnTo>
                  <a:pt x="734" y="4989"/>
                </a:lnTo>
                <a:lnTo>
                  <a:pt x="1064" y="3962"/>
                </a:lnTo>
                <a:close/>
                <a:moveTo>
                  <a:pt x="6786" y="5429"/>
                </a:moveTo>
                <a:lnTo>
                  <a:pt x="6860" y="5649"/>
                </a:lnTo>
                <a:lnTo>
                  <a:pt x="6970" y="5832"/>
                </a:lnTo>
                <a:lnTo>
                  <a:pt x="7006" y="5906"/>
                </a:lnTo>
                <a:lnTo>
                  <a:pt x="7043" y="5979"/>
                </a:lnTo>
                <a:lnTo>
                  <a:pt x="7116" y="6016"/>
                </a:lnTo>
                <a:lnTo>
                  <a:pt x="7813" y="7006"/>
                </a:lnTo>
                <a:lnTo>
                  <a:pt x="8143" y="7520"/>
                </a:lnTo>
                <a:lnTo>
                  <a:pt x="8143" y="7667"/>
                </a:lnTo>
                <a:lnTo>
                  <a:pt x="8143" y="7740"/>
                </a:lnTo>
                <a:lnTo>
                  <a:pt x="8217" y="7813"/>
                </a:lnTo>
                <a:lnTo>
                  <a:pt x="8290" y="7850"/>
                </a:lnTo>
                <a:lnTo>
                  <a:pt x="8363" y="7850"/>
                </a:lnTo>
                <a:lnTo>
                  <a:pt x="8400" y="7813"/>
                </a:lnTo>
                <a:lnTo>
                  <a:pt x="8510" y="7887"/>
                </a:lnTo>
                <a:lnTo>
                  <a:pt x="8584" y="7923"/>
                </a:lnTo>
                <a:lnTo>
                  <a:pt x="8694" y="7960"/>
                </a:lnTo>
                <a:lnTo>
                  <a:pt x="8767" y="7923"/>
                </a:lnTo>
                <a:lnTo>
                  <a:pt x="8877" y="7997"/>
                </a:lnTo>
                <a:lnTo>
                  <a:pt x="8987" y="7997"/>
                </a:lnTo>
                <a:lnTo>
                  <a:pt x="9060" y="8033"/>
                </a:lnTo>
                <a:lnTo>
                  <a:pt x="9134" y="7997"/>
                </a:lnTo>
                <a:lnTo>
                  <a:pt x="9207" y="7923"/>
                </a:lnTo>
                <a:lnTo>
                  <a:pt x="9207" y="7813"/>
                </a:lnTo>
                <a:lnTo>
                  <a:pt x="9207" y="7740"/>
                </a:lnTo>
                <a:lnTo>
                  <a:pt x="9134" y="7667"/>
                </a:lnTo>
                <a:lnTo>
                  <a:pt x="9170" y="7557"/>
                </a:lnTo>
                <a:lnTo>
                  <a:pt x="9207" y="7483"/>
                </a:lnTo>
                <a:lnTo>
                  <a:pt x="9244" y="7410"/>
                </a:lnTo>
                <a:lnTo>
                  <a:pt x="9244" y="7373"/>
                </a:lnTo>
                <a:lnTo>
                  <a:pt x="9207" y="7300"/>
                </a:lnTo>
                <a:lnTo>
                  <a:pt x="9170" y="7263"/>
                </a:lnTo>
                <a:lnTo>
                  <a:pt x="9134" y="7226"/>
                </a:lnTo>
                <a:lnTo>
                  <a:pt x="8987" y="7226"/>
                </a:lnTo>
                <a:lnTo>
                  <a:pt x="8694" y="7336"/>
                </a:lnTo>
                <a:lnTo>
                  <a:pt x="8694" y="7300"/>
                </a:lnTo>
                <a:lnTo>
                  <a:pt x="8877" y="7153"/>
                </a:lnTo>
                <a:lnTo>
                  <a:pt x="9060" y="6970"/>
                </a:lnTo>
                <a:lnTo>
                  <a:pt x="9134" y="6860"/>
                </a:lnTo>
                <a:lnTo>
                  <a:pt x="9244" y="7043"/>
                </a:lnTo>
                <a:lnTo>
                  <a:pt x="9501" y="7446"/>
                </a:lnTo>
                <a:lnTo>
                  <a:pt x="9537" y="7593"/>
                </a:lnTo>
                <a:lnTo>
                  <a:pt x="9317" y="7887"/>
                </a:lnTo>
                <a:lnTo>
                  <a:pt x="9024" y="8143"/>
                </a:lnTo>
                <a:lnTo>
                  <a:pt x="8730" y="8364"/>
                </a:lnTo>
                <a:lnTo>
                  <a:pt x="8400" y="8547"/>
                </a:lnTo>
                <a:lnTo>
                  <a:pt x="8070" y="8657"/>
                </a:lnTo>
                <a:lnTo>
                  <a:pt x="7703" y="8694"/>
                </a:lnTo>
                <a:lnTo>
                  <a:pt x="7520" y="8694"/>
                </a:lnTo>
                <a:lnTo>
                  <a:pt x="7373" y="8657"/>
                </a:lnTo>
                <a:lnTo>
                  <a:pt x="7190" y="8620"/>
                </a:lnTo>
                <a:lnTo>
                  <a:pt x="7006" y="8547"/>
                </a:lnTo>
                <a:lnTo>
                  <a:pt x="6823" y="8437"/>
                </a:lnTo>
                <a:lnTo>
                  <a:pt x="6676" y="8290"/>
                </a:lnTo>
                <a:lnTo>
                  <a:pt x="6419" y="7997"/>
                </a:lnTo>
                <a:lnTo>
                  <a:pt x="6199" y="7667"/>
                </a:lnTo>
                <a:lnTo>
                  <a:pt x="6053" y="7300"/>
                </a:lnTo>
                <a:lnTo>
                  <a:pt x="6016" y="6896"/>
                </a:lnTo>
                <a:lnTo>
                  <a:pt x="6016" y="6676"/>
                </a:lnTo>
                <a:lnTo>
                  <a:pt x="6053" y="6493"/>
                </a:lnTo>
                <a:lnTo>
                  <a:pt x="6089" y="6309"/>
                </a:lnTo>
                <a:lnTo>
                  <a:pt x="6163" y="6126"/>
                </a:lnTo>
                <a:lnTo>
                  <a:pt x="6273" y="5943"/>
                </a:lnTo>
                <a:lnTo>
                  <a:pt x="6383" y="5759"/>
                </a:lnTo>
                <a:lnTo>
                  <a:pt x="6566" y="5576"/>
                </a:lnTo>
                <a:lnTo>
                  <a:pt x="6786" y="5429"/>
                </a:lnTo>
                <a:close/>
                <a:moveTo>
                  <a:pt x="3852" y="0"/>
                </a:moveTo>
                <a:lnTo>
                  <a:pt x="3522" y="37"/>
                </a:lnTo>
                <a:lnTo>
                  <a:pt x="3191" y="110"/>
                </a:lnTo>
                <a:lnTo>
                  <a:pt x="2898" y="257"/>
                </a:lnTo>
                <a:lnTo>
                  <a:pt x="2604" y="440"/>
                </a:lnTo>
                <a:lnTo>
                  <a:pt x="2348" y="660"/>
                </a:lnTo>
                <a:lnTo>
                  <a:pt x="2091" y="660"/>
                </a:lnTo>
                <a:lnTo>
                  <a:pt x="1871" y="734"/>
                </a:lnTo>
                <a:lnTo>
                  <a:pt x="1687" y="880"/>
                </a:lnTo>
                <a:lnTo>
                  <a:pt x="1541" y="1064"/>
                </a:lnTo>
                <a:lnTo>
                  <a:pt x="1394" y="1284"/>
                </a:lnTo>
                <a:lnTo>
                  <a:pt x="1321" y="1504"/>
                </a:lnTo>
                <a:lnTo>
                  <a:pt x="1137" y="1944"/>
                </a:lnTo>
                <a:lnTo>
                  <a:pt x="660" y="3522"/>
                </a:lnTo>
                <a:lnTo>
                  <a:pt x="404" y="4292"/>
                </a:lnTo>
                <a:lnTo>
                  <a:pt x="183" y="5062"/>
                </a:lnTo>
                <a:lnTo>
                  <a:pt x="37" y="5759"/>
                </a:lnTo>
                <a:lnTo>
                  <a:pt x="0" y="6126"/>
                </a:lnTo>
                <a:lnTo>
                  <a:pt x="0" y="6456"/>
                </a:lnTo>
                <a:lnTo>
                  <a:pt x="0" y="6786"/>
                </a:lnTo>
                <a:lnTo>
                  <a:pt x="73" y="7153"/>
                </a:lnTo>
                <a:lnTo>
                  <a:pt x="183" y="7483"/>
                </a:lnTo>
                <a:lnTo>
                  <a:pt x="330" y="7813"/>
                </a:lnTo>
                <a:lnTo>
                  <a:pt x="477" y="8033"/>
                </a:lnTo>
                <a:lnTo>
                  <a:pt x="660" y="8253"/>
                </a:lnTo>
                <a:lnTo>
                  <a:pt x="880" y="8474"/>
                </a:lnTo>
                <a:lnTo>
                  <a:pt x="1101" y="8657"/>
                </a:lnTo>
                <a:lnTo>
                  <a:pt x="1357" y="8767"/>
                </a:lnTo>
                <a:lnTo>
                  <a:pt x="1651" y="8877"/>
                </a:lnTo>
                <a:lnTo>
                  <a:pt x="1908" y="8914"/>
                </a:lnTo>
                <a:lnTo>
                  <a:pt x="2201" y="8950"/>
                </a:lnTo>
                <a:lnTo>
                  <a:pt x="2458" y="8914"/>
                </a:lnTo>
                <a:lnTo>
                  <a:pt x="2678" y="8840"/>
                </a:lnTo>
                <a:lnTo>
                  <a:pt x="2898" y="8730"/>
                </a:lnTo>
                <a:lnTo>
                  <a:pt x="3081" y="8620"/>
                </a:lnTo>
                <a:lnTo>
                  <a:pt x="3448" y="8290"/>
                </a:lnTo>
                <a:lnTo>
                  <a:pt x="3778" y="7923"/>
                </a:lnTo>
                <a:lnTo>
                  <a:pt x="3815" y="7960"/>
                </a:lnTo>
                <a:lnTo>
                  <a:pt x="3925" y="7960"/>
                </a:lnTo>
                <a:lnTo>
                  <a:pt x="4035" y="7887"/>
                </a:lnTo>
                <a:lnTo>
                  <a:pt x="4108" y="7813"/>
                </a:lnTo>
                <a:lnTo>
                  <a:pt x="4108" y="7740"/>
                </a:lnTo>
                <a:lnTo>
                  <a:pt x="4072" y="7593"/>
                </a:lnTo>
                <a:lnTo>
                  <a:pt x="4182" y="7446"/>
                </a:lnTo>
                <a:lnTo>
                  <a:pt x="4512" y="6896"/>
                </a:lnTo>
                <a:lnTo>
                  <a:pt x="4769" y="6309"/>
                </a:lnTo>
                <a:lnTo>
                  <a:pt x="5025" y="5722"/>
                </a:lnTo>
                <a:lnTo>
                  <a:pt x="5209" y="5099"/>
                </a:lnTo>
                <a:lnTo>
                  <a:pt x="5246" y="5062"/>
                </a:lnTo>
                <a:lnTo>
                  <a:pt x="5282" y="4989"/>
                </a:lnTo>
                <a:lnTo>
                  <a:pt x="5282" y="4915"/>
                </a:lnTo>
                <a:lnTo>
                  <a:pt x="5466" y="4292"/>
                </a:lnTo>
                <a:lnTo>
                  <a:pt x="5612" y="3632"/>
                </a:lnTo>
                <a:lnTo>
                  <a:pt x="5722" y="2971"/>
                </a:lnTo>
                <a:lnTo>
                  <a:pt x="5796" y="2311"/>
                </a:lnTo>
                <a:lnTo>
                  <a:pt x="5832" y="1981"/>
                </a:lnTo>
                <a:lnTo>
                  <a:pt x="5796" y="1651"/>
                </a:lnTo>
                <a:lnTo>
                  <a:pt x="5759" y="1357"/>
                </a:lnTo>
                <a:lnTo>
                  <a:pt x="5649" y="1064"/>
                </a:lnTo>
                <a:lnTo>
                  <a:pt x="5539" y="807"/>
                </a:lnTo>
                <a:lnTo>
                  <a:pt x="5356" y="587"/>
                </a:lnTo>
                <a:lnTo>
                  <a:pt x="5099" y="367"/>
                </a:lnTo>
                <a:lnTo>
                  <a:pt x="4842" y="184"/>
                </a:lnTo>
                <a:lnTo>
                  <a:pt x="4512" y="73"/>
                </a:lnTo>
                <a:lnTo>
                  <a:pt x="4182" y="0"/>
                </a:lnTo>
                <a:close/>
                <a:moveTo>
                  <a:pt x="8730" y="3962"/>
                </a:moveTo>
                <a:lnTo>
                  <a:pt x="8584" y="4072"/>
                </a:lnTo>
                <a:lnTo>
                  <a:pt x="8437" y="4182"/>
                </a:lnTo>
                <a:lnTo>
                  <a:pt x="8327" y="4329"/>
                </a:lnTo>
                <a:lnTo>
                  <a:pt x="7887" y="4439"/>
                </a:lnTo>
                <a:lnTo>
                  <a:pt x="7336" y="4585"/>
                </a:lnTo>
                <a:lnTo>
                  <a:pt x="6786" y="4842"/>
                </a:lnTo>
                <a:lnTo>
                  <a:pt x="6566" y="4989"/>
                </a:lnTo>
                <a:lnTo>
                  <a:pt x="6309" y="5172"/>
                </a:lnTo>
                <a:lnTo>
                  <a:pt x="6089" y="5356"/>
                </a:lnTo>
                <a:lnTo>
                  <a:pt x="5906" y="5576"/>
                </a:lnTo>
                <a:lnTo>
                  <a:pt x="5759" y="5796"/>
                </a:lnTo>
                <a:lnTo>
                  <a:pt x="5612" y="6053"/>
                </a:lnTo>
                <a:lnTo>
                  <a:pt x="5539" y="6309"/>
                </a:lnTo>
                <a:lnTo>
                  <a:pt x="5502" y="6603"/>
                </a:lnTo>
                <a:lnTo>
                  <a:pt x="5466" y="6860"/>
                </a:lnTo>
                <a:lnTo>
                  <a:pt x="5502" y="7116"/>
                </a:lnTo>
                <a:lnTo>
                  <a:pt x="5539" y="7373"/>
                </a:lnTo>
                <a:lnTo>
                  <a:pt x="5612" y="7630"/>
                </a:lnTo>
                <a:lnTo>
                  <a:pt x="5722" y="7887"/>
                </a:lnTo>
                <a:lnTo>
                  <a:pt x="5869" y="8107"/>
                </a:lnTo>
                <a:lnTo>
                  <a:pt x="6016" y="8327"/>
                </a:lnTo>
                <a:lnTo>
                  <a:pt x="6199" y="8547"/>
                </a:lnTo>
                <a:lnTo>
                  <a:pt x="6419" y="8730"/>
                </a:lnTo>
                <a:lnTo>
                  <a:pt x="6639" y="8914"/>
                </a:lnTo>
                <a:lnTo>
                  <a:pt x="6860" y="9060"/>
                </a:lnTo>
                <a:lnTo>
                  <a:pt x="7116" y="9170"/>
                </a:lnTo>
                <a:lnTo>
                  <a:pt x="7410" y="9244"/>
                </a:lnTo>
                <a:lnTo>
                  <a:pt x="7703" y="9281"/>
                </a:lnTo>
                <a:lnTo>
                  <a:pt x="8033" y="9244"/>
                </a:lnTo>
                <a:lnTo>
                  <a:pt x="8327" y="9170"/>
                </a:lnTo>
                <a:lnTo>
                  <a:pt x="8620" y="9024"/>
                </a:lnTo>
                <a:lnTo>
                  <a:pt x="8877" y="8877"/>
                </a:lnTo>
                <a:lnTo>
                  <a:pt x="9391" y="8547"/>
                </a:lnTo>
                <a:lnTo>
                  <a:pt x="9611" y="8364"/>
                </a:lnTo>
                <a:lnTo>
                  <a:pt x="9794" y="8143"/>
                </a:lnTo>
                <a:lnTo>
                  <a:pt x="9977" y="7923"/>
                </a:lnTo>
                <a:lnTo>
                  <a:pt x="10161" y="7703"/>
                </a:lnTo>
                <a:lnTo>
                  <a:pt x="10418" y="7190"/>
                </a:lnTo>
                <a:lnTo>
                  <a:pt x="10638" y="6676"/>
                </a:lnTo>
                <a:lnTo>
                  <a:pt x="10711" y="6346"/>
                </a:lnTo>
                <a:lnTo>
                  <a:pt x="10748" y="6053"/>
                </a:lnTo>
                <a:lnTo>
                  <a:pt x="10748" y="5722"/>
                </a:lnTo>
                <a:lnTo>
                  <a:pt x="10711" y="5466"/>
                </a:lnTo>
                <a:lnTo>
                  <a:pt x="10601" y="5172"/>
                </a:lnTo>
                <a:lnTo>
                  <a:pt x="10454" y="4915"/>
                </a:lnTo>
                <a:lnTo>
                  <a:pt x="10271" y="4659"/>
                </a:lnTo>
                <a:lnTo>
                  <a:pt x="10051" y="4439"/>
                </a:lnTo>
                <a:lnTo>
                  <a:pt x="9794" y="4255"/>
                </a:lnTo>
                <a:lnTo>
                  <a:pt x="9537" y="4108"/>
                </a:lnTo>
                <a:lnTo>
                  <a:pt x="9244" y="3998"/>
                </a:lnTo>
                <a:lnTo>
                  <a:pt x="8950" y="396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7" name="Google Shape;187;p2"/>
          <p:cNvSpPr/>
          <p:nvPr/>
        </p:nvSpPr>
        <p:spPr>
          <a:xfrm>
            <a:off x="7576503" y="5096629"/>
            <a:ext cx="846269" cy="598458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8" name="Google Shape;188;p2"/>
          <p:cNvSpPr/>
          <p:nvPr/>
        </p:nvSpPr>
        <p:spPr>
          <a:xfrm rot="-5400000">
            <a:off x="6555113" y="4151741"/>
            <a:ext cx="493819" cy="63153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9" name="Google Shape;189;p2"/>
          <p:cNvSpPr/>
          <p:nvPr/>
        </p:nvSpPr>
        <p:spPr>
          <a:xfrm>
            <a:off x="6511524" y="4836207"/>
            <a:ext cx="666366" cy="752689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0" name="Google Shape;190;p2"/>
          <p:cNvSpPr/>
          <p:nvPr/>
        </p:nvSpPr>
        <p:spPr>
          <a:xfrm>
            <a:off x="1924330" y="5873179"/>
            <a:ext cx="681078" cy="455287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1" name="Google Shape;191;p2"/>
          <p:cNvSpPr/>
          <p:nvPr/>
        </p:nvSpPr>
        <p:spPr>
          <a:xfrm>
            <a:off x="6728124" y="5744695"/>
            <a:ext cx="308462" cy="330481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5"/>
          <p:cNvSpPr txBox="1">
            <a:spLocks noGrp="1"/>
          </p:cNvSpPr>
          <p:nvPr>
            <p:ph type="body" idx="1"/>
          </p:nvPr>
        </p:nvSpPr>
        <p:spPr>
          <a:xfrm>
            <a:off x="747925" y="1302837"/>
            <a:ext cx="6140400" cy="3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7350">
              <a:spcBef>
                <a:spcPts val="600"/>
              </a:spcBef>
              <a:spcAft>
                <a:spcPts val="0"/>
              </a:spcAft>
              <a:buSzPts val="2500"/>
              <a:buChar char="✘"/>
              <a:defRPr sz="25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✗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grpSp>
        <p:nvGrpSpPr>
          <p:cNvPr id="293" name="Google Shape;293;p5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294" name="Google Shape;294;p5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l" t="t" r="r" b="b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l" t="t" r="r" b="b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l" t="t" r="r" b="b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l" t="t" r="r" b="b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l" t="t" r="r" b="b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l" t="t" r="r" b="b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l" t="t" r="r" b="b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l" t="t" r="r" b="b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l" t="t" r="r" b="b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l" t="t" r="r" b="b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l" t="t" r="r" b="b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l" t="t" r="r" b="b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l" t="t" r="r" b="b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l" t="t" r="r" b="b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l" t="t" r="r" b="b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l" t="t" r="r" b="b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l" t="t" r="r" b="b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l" t="t" r="r" b="b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l" t="t" r="r" b="b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l" t="t" r="r" b="b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l" t="t" r="r" b="b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l" t="t" r="r" b="b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l" t="t" r="r" b="b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l" t="t" r="r" b="b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l" t="t" r="r" b="b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l" t="t" r="r" b="b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l" t="t" r="r" b="b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l" t="t" r="r" b="b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l" t="t" r="r" b="b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</p:grpSp>
      <p:cxnSp>
        <p:nvCxnSpPr>
          <p:cNvPr id="323" name="Google Shape;323;p5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324" name="Google Shape;324;p5"/>
          <p:cNvSpPr txBox="1">
            <a:spLocks noGrp="1"/>
          </p:cNvSpPr>
          <p:nvPr>
            <p:ph type="sldNum" idx="12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3347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8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401" name="Google Shape;401;p8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l" t="t" r="r" b="b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8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l" t="t" r="r" b="b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8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l" t="t" r="r" b="b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8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l" t="t" r="r" b="b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8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l" t="t" r="r" b="b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8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l" t="t" r="r" b="b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8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l" t="t" r="r" b="b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8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l" t="t" r="r" b="b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8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l" t="t" r="r" b="b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8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l" t="t" r="r" b="b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8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l" t="t" r="r" b="b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8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l" t="t" r="r" b="b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8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l" t="t" r="r" b="b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8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l" t="t" r="r" b="b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8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l" t="t" r="r" b="b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8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l" t="t" r="r" b="b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8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l" t="t" r="r" b="b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8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l" t="t" r="r" b="b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8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l" t="t" r="r" b="b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8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l" t="t" r="r" b="b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8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l" t="t" r="r" b="b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l" t="t" r="r" b="b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l" t="t" r="r" b="b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8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l" t="t" r="r" b="b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l" t="t" r="r" b="b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l" t="t" r="r" b="b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l" t="t" r="r" b="b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l" t="t" r="r" b="b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l" t="t" r="r" b="b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30" name="Google Shape;430;p8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431" name="Google Shape;431;p8"/>
          <p:cNvSpPr txBox="1">
            <a:spLocks noGrp="1"/>
          </p:cNvSpPr>
          <p:nvPr>
            <p:ph type="sldNum" idx="12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83480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10"/>
          <p:cNvSpPr/>
          <p:nvPr/>
        </p:nvSpPr>
        <p:spPr>
          <a:xfrm>
            <a:off x="7302880" y="-294362"/>
            <a:ext cx="450550" cy="558734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8" name="Google Shape;478;p10"/>
          <p:cNvSpPr/>
          <p:nvPr/>
        </p:nvSpPr>
        <p:spPr>
          <a:xfrm>
            <a:off x="-35374" y="3366963"/>
            <a:ext cx="443260" cy="504670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9" name="Google Shape;479;p10"/>
          <p:cNvSpPr/>
          <p:nvPr/>
        </p:nvSpPr>
        <p:spPr>
          <a:xfrm>
            <a:off x="8817948" y="3439661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0" name="Google Shape;480;p10"/>
          <p:cNvSpPr/>
          <p:nvPr/>
        </p:nvSpPr>
        <p:spPr>
          <a:xfrm>
            <a:off x="8742973" y="4166677"/>
            <a:ext cx="495281" cy="340238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1" name="Google Shape;481;p10"/>
          <p:cNvSpPr/>
          <p:nvPr/>
        </p:nvSpPr>
        <p:spPr>
          <a:xfrm>
            <a:off x="8360955" y="4506916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2" name="Google Shape;482;p10"/>
          <p:cNvSpPr/>
          <p:nvPr/>
        </p:nvSpPr>
        <p:spPr>
          <a:xfrm>
            <a:off x="-77078" y="1488018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3" name="Google Shape;483;p10"/>
          <p:cNvSpPr/>
          <p:nvPr/>
        </p:nvSpPr>
        <p:spPr>
          <a:xfrm>
            <a:off x="8052572" y="482526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4" name="Google Shape;484;p10"/>
          <p:cNvSpPr/>
          <p:nvPr/>
        </p:nvSpPr>
        <p:spPr>
          <a:xfrm>
            <a:off x="8052577" y="4132327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5" name="Google Shape;485;p10"/>
          <p:cNvSpPr/>
          <p:nvPr/>
        </p:nvSpPr>
        <p:spPr>
          <a:xfrm>
            <a:off x="7430898" y="4873171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6" name="Google Shape;486;p10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7" name="Google Shape;487;p10"/>
          <p:cNvSpPr/>
          <p:nvPr/>
        </p:nvSpPr>
        <p:spPr>
          <a:xfrm>
            <a:off x="8522444" y="4000279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8" name="Google Shape;488;p10"/>
          <p:cNvSpPr/>
          <p:nvPr/>
        </p:nvSpPr>
        <p:spPr>
          <a:xfrm>
            <a:off x="8829403" y="4583868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9" name="Google Shape;489;p10"/>
          <p:cNvSpPr/>
          <p:nvPr/>
        </p:nvSpPr>
        <p:spPr>
          <a:xfrm>
            <a:off x="8963979" y="1338718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0" name="Google Shape;490;p10"/>
          <p:cNvSpPr/>
          <p:nvPr/>
        </p:nvSpPr>
        <p:spPr>
          <a:xfrm rot="-2426120">
            <a:off x="7110132" y="4877011"/>
            <a:ext cx="279910" cy="357971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1" name="Google Shape;491;p10"/>
          <p:cNvSpPr/>
          <p:nvPr/>
        </p:nvSpPr>
        <p:spPr>
          <a:xfrm>
            <a:off x="7659648" y="4370196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2" name="Google Shape;492;p10"/>
          <p:cNvSpPr/>
          <p:nvPr/>
        </p:nvSpPr>
        <p:spPr>
          <a:xfrm>
            <a:off x="8797588" y="3078732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3" name="Google Shape;493;p10"/>
          <p:cNvSpPr/>
          <p:nvPr/>
        </p:nvSpPr>
        <p:spPr>
          <a:xfrm>
            <a:off x="7782420" y="4885132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4" name="Google Shape;494;p10"/>
          <p:cNvSpPr/>
          <p:nvPr/>
        </p:nvSpPr>
        <p:spPr>
          <a:xfrm>
            <a:off x="346877" y="608615"/>
            <a:ext cx="210213" cy="458889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5" name="Google Shape;495;p10"/>
          <p:cNvSpPr/>
          <p:nvPr/>
        </p:nvSpPr>
        <p:spPr>
          <a:xfrm>
            <a:off x="645010" y="355961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6" name="Google Shape;496;p10"/>
          <p:cNvSpPr/>
          <p:nvPr/>
        </p:nvSpPr>
        <p:spPr>
          <a:xfrm>
            <a:off x="8318810" y="-29822"/>
            <a:ext cx="456818" cy="42558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7" name="Google Shape;497;p10"/>
          <p:cNvSpPr/>
          <p:nvPr/>
        </p:nvSpPr>
        <p:spPr>
          <a:xfrm>
            <a:off x="-8" y="1013366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8" name="Google Shape;498;p10"/>
          <p:cNvSpPr/>
          <p:nvPr/>
        </p:nvSpPr>
        <p:spPr>
          <a:xfrm>
            <a:off x="8699356" y="179112"/>
            <a:ext cx="521292" cy="538992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9" name="Google Shape;499;p10"/>
          <p:cNvSpPr/>
          <p:nvPr/>
        </p:nvSpPr>
        <p:spPr>
          <a:xfrm>
            <a:off x="700454" y="4557600"/>
            <a:ext cx="504670" cy="400627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0" name="Google Shape;500;p10"/>
          <p:cNvSpPr/>
          <p:nvPr/>
        </p:nvSpPr>
        <p:spPr>
          <a:xfrm>
            <a:off x="258967" y="-86251"/>
            <a:ext cx="470320" cy="442210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1" name="Google Shape;501;p10"/>
          <p:cNvSpPr/>
          <p:nvPr/>
        </p:nvSpPr>
        <p:spPr>
          <a:xfrm>
            <a:off x="-35016" y="4075593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2" name="Google Shape;502;p10"/>
          <p:cNvSpPr/>
          <p:nvPr/>
        </p:nvSpPr>
        <p:spPr>
          <a:xfrm>
            <a:off x="721258" y="4998019"/>
            <a:ext cx="463059" cy="177962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3" name="Google Shape;503;p10"/>
          <p:cNvSpPr/>
          <p:nvPr/>
        </p:nvSpPr>
        <p:spPr>
          <a:xfrm>
            <a:off x="-243128" y="5421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4" name="Google Shape;504;p10"/>
          <p:cNvSpPr/>
          <p:nvPr/>
        </p:nvSpPr>
        <p:spPr>
          <a:xfrm>
            <a:off x="7842052" y="-100873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5" name="Google Shape;505;p10"/>
          <p:cNvSpPr/>
          <p:nvPr/>
        </p:nvSpPr>
        <p:spPr>
          <a:xfrm>
            <a:off x="-38626" y="579046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6" name="Google Shape;506;p10"/>
          <p:cNvSpPr/>
          <p:nvPr/>
        </p:nvSpPr>
        <p:spPr>
          <a:xfrm>
            <a:off x="1403775" y="11500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7" name="Google Shape;507;p10"/>
          <p:cNvSpPr/>
          <p:nvPr/>
        </p:nvSpPr>
        <p:spPr>
          <a:xfrm>
            <a:off x="955990" y="-57166"/>
            <a:ext cx="323616" cy="321546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8" name="Google Shape;508;p10"/>
          <p:cNvSpPr/>
          <p:nvPr/>
        </p:nvSpPr>
        <p:spPr>
          <a:xfrm>
            <a:off x="1333294" y="4678454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9" name="Google Shape;509;p10"/>
          <p:cNvSpPr/>
          <p:nvPr/>
        </p:nvSpPr>
        <p:spPr>
          <a:xfrm>
            <a:off x="91624" y="4552927"/>
            <a:ext cx="416228" cy="409988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0" name="Google Shape;510;p10"/>
          <p:cNvSpPr/>
          <p:nvPr/>
        </p:nvSpPr>
        <p:spPr>
          <a:xfrm>
            <a:off x="1525678" y="4911343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1" name="Google Shape;511;p10"/>
          <p:cNvSpPr/>
          <p:nvPr/>
        </p:nvSpPr>
        <p:spPr>
          <a:xfrm>
            <a:off x="2704" y="4900231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2" name="Google Shape;512;p10"/>
          <p:cNvSpPr/>
          <p:nvPr/>
        </p:nvSpPr>
        <p:spPr>
          <a:xfrm rot="1920548">
            <a:off x="8225551" y="625274"/>
            <a:ext cx="501522" cy="425557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3" name="Google Shape;513;p10"/>
          <p:cNvSpPr/>
          <p:nvPr/>
        </p:nvSpPr>
        <p:spPr>
          <a:xfrm>
            <a:off x="346867" y="4064142"/>
            <a:ext cx="479681" cy="339217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4" name="Google Shape;514;p10"/>
          <p:cNvSpPr/>
          <p:nvPr/>
        </p:nvSpPr>
        <p:spPr>
          <a:xfrm rot="-5400000">
            <a:off x="7996280" y="316930"/>
            <a:ext cx="279906" cy="35796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5" name="Google Shape;515;p10"/>
          <p:cNvSpPr/>
          <p:nvPr/>
        </p:nvSpPr>
        <p:spPr>
          <a:xfrm>
            <a:off x="8801760" y="790271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6" name="Google Shape;516;p10"/>
          <p:cNvSpPr/>
          <p:nvPr/>
        </p:nvSpPr>
        <p:spPr>
          <a:xfrm>
            <a:off x="258963" y="4957957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7" name="Google Shape;517;p10"/>
          <p:cNvSpPr/>
          <p:nvPr/>
        </p:nvSpPr>
        <p:spPr>
          <a:xfrm>
            <a:off x="8699345" y="1151407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8" name="Google Shape;518;p10"/>
          <p:cNvSpPr txBox="1">
            <a:spLocks noGrp="1"/>
          </p:cNvSpPr>
          <p:nvPr>
            <p:ph type="sldNum" idx="12"/>
          </p:nvPr>
        </p:nvSpPr>
        <p:spPr>
          <a:xfrm>
            <a:off x="4297650" y="4853299"/>
            <a:ext cx="5487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59023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"/>
          <p:cNvSpPr txBox="1">
            <a:spLocks noGrp="1"/>
          </p:cNvSpPr>
          <p:nvPr>
            <p:ph type="ctrTitle"/>
          </p:nvPr>
        </p:nvSpPr>
        <p:spPr>
          <a:xfrm>
            <a:off x="3210935" y="1661762"/>
            <a:ext cx="5301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9pPr>
          </a:lstStyle>
          <a:p>
            <a:endParaRPr/>
          </a:p>
        </p:txBody>
      </p:sp>
      <p:sp>
        <p:nvSpPr>
          <p:cNvPr id="194" name="Google Shape;194;p3"/>
          <p:cNvSpPr txBox="1">
            <a:spLocks noGrp="1"/>
          </p:cNvSpPr>
          <p:nvPr>
            <p:ph type="subTitle" idx="1"/>
          </p:nvPr>
        </p:nvSpPr>
        <p:spPr>
          <a:xfrm>
            <a:off x="3210885" y="2864177"/>
            <a:ext cx="5301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600"/>
              <a:buNone/>
              <a:defRPr>
                <a:solidFill>
                  <a:srgbClr val="1C4587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3"/>
          <p:cNvSpPr/>
          <p:nvPr/>
        </p:nvSpPr>
        <p:spPr>
          <a:xfrm>
            <a:off x="4412080" y="4661638"/>
            <a:ext cx="450550" cy="558734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6" name="Google Shape;196;p3"/>
          <p:cNvSpPr/>
          <p:nvPr/>
        </p:nvSpPr>
        <p:spPr>
          <a:xfrm>
            <a:off x="3968826" y="4000288"/>
            <a:ext cx="443260" cy="504670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7" name="Google Shape;197;p3"/>
          <p:cNvSpPr/>
          <p:nvPr/>
        </p:nvSpPr>
        <p:spPr>
          <a:xfrm>
            <a:off x="6283364" y="4209515"/>
            <a:ext cx="210213" cy="458889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8" name="Google Shape;198;p3"/>
          <p:cNvSpPr/>
          <p:nvPr/>
        </p:nvSpPr>
        <p:spPr>
          <a:xfrm>
            <a:off x="5746560" y="4042836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9" name="Google Shape;199;p3"/>
          <p:cNvSpPr/>
          <p:nvPr/>
        </p:nvSpPr>
        <p:spPr>
          <a:xfrm>
            <a:off x="7063610" y="4132028"/>
            <a:ext cx="456818" cy="42558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0" name="Google Shape;200;p3"/>
          <p:cNvSpPr/>
          <p:nvPr/>
        </p:nvSpPr>
        <p:spPr>
          <a:xfrm>
            <a:off x="8742973" y="4166677"/>
            <a:ext cx="495281" cy="340238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6581517" y="4041241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2" name="Google Shape;202;p3"/>
          <p:cNvSpPr/>
          <p:nvPr/>
        </p:nvSpPr>
        <p:spPr>
          <a:xfrm>
            <a:off x="6507132" y="4533962"/>
            <a:ext cx="521292" cy="538992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3" name="Google Shape;203;p3"/>
          <p:cNvSpPr/>
          <p:nvPr/>
        </p:nvSpPr>
        <p:spPr>
          <a:xfrm>
            <a:off x="5501054" y="4557600"/>
            <a:ext cx="504670" cy="400627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4" name="Google Shape;204;p3"/>
          <p:cNvSpPr/>
          <p:nvPr/>
        </p:nvSpPr>
        <p:spPr>
          <a:xfrm>
            <a:off x="5201567" y="4075599"/>
            <a:ext cx="470320" cy="442210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5" name="Google Shape;205;p3"/>
          <p:cNvSpPr/>
          <p:nvPr/>
        </p:nvSpPr>
        <p:spPr>
          <a:xfrm>
            <a:off x="4765584" y="4075593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6" name="Google Shape;206;p3"/>
          <p:cNvSpPr/>
          <p:nvPr/>
        </p:nvSpPr>
        <p:spPr>
          <a:xfrm>
            <a:off x="5521858" y="4998019"/>
            <a:ext cx="463059" cy="177962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7" name="Google Shape;207;p3"/>
          <p:cNvSpPr/>
          <p:nvPr/>
        </p:nvSpPr>
        <p:spPr>
          <a:xfrm>
            <a:off x="8052572" y="482526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8" name="Google Shape;208;p3"/>
          <p:cNvSpPr/>
          <p:nvPr/>
        </p:nvSpPr>
        <p:spPr>
          <a:xfrm>
            <a:off x="8052577" y="4029277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9" name="Google Shape;209;p3"/>
          <p:cNvSpPr/>
          <p:nvPr/>
        </p:nvSpPr>
        <p:spPr>
          <a:xfrm>
            <a:off x="6984573" y="4950383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0" name="Google Shape;210;p3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1" name="Google Shape;211;p3"/>
          <p:cNvSpPr/>
          <p:nvPr/>
        </p:nvSpPr>
        <p:spPr>
          <a:xfrm>
            <a:off x="6160715" y="4780234"/>
            <a:ext cx="323616" cy="321546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2" name="Google Shape;212;p3"/>
          <p:cNvSpPr/>
          <p:nvPr/>
        </p:nvSpPr>
        <p:spPr>
          <a:xfrm>
            <a:off x="8522444" y="4000279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3" name="Google Shape;213;p3"/>
          <p:cNvSpPr/>
          <p:nvPr/>
        </p:nvSpPr>
        <p:spPr>
          <a:xfrm>
            <a:off x="4892224" y="4552927"/>
            <a:ext cx="416228" cy="409988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4" name="Google Shape;214;p3"/>
          <p:cNvSpPr/>
          <p:nvPr/>
        </p:nvSpPr>
        <p:spPr>
          <a:xfrm>
            <a:off x="8829403" y="4583868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5" name="Google Shape;215;p3"/>
          <p:cNvSpPr/>
          <p:nvPr/>
        </p:nvSpPr>
        <p:spPr>
          <a:xfrm>
            <a:off x="4489179" y="4206693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6" name="Google Shape;216;p3"/>
          <p:cNvSpPr/>
          <p:nvPr/>
        </p:nvSpPr>
        <p:spPr>
          <a:xfrm rot="1920548">
            <a:off x="7236726" y="4658174"/>
            <a:ext cx="501522" cy="425557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7" name="Google Shape;217;p3"/>
          <p:cNvSpPr/>
          <p:nvPr/>
        </p:nvSpPr>
        <p:spPr>
          <a:xfrm>
            <a:off x="8263292" y="4517805"/>
            <a:ext cx="479681" cy="339217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8" name="Google Shape;218;p3"/>
          <p:cNvSpPr/>
          <p:nvPr/>
        </p:nvSpPr>
        <p:spPr>
          <a:xfrm rot="-5400000">
            <a:off x="7684355" y="3982230"/>
            <a:ext cx="279906" cy="35796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9" name="Google Shape;219;p3"/>
          <p:cNvSpPr/>
          <p:nvPr/>
        </p:nvSpPr>
        <p:spPr>
          <a:xfrm>
            <a:off x="7659648" y="4370196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0" name="Google Shape;220;p3"/>
          <p:cNvSpPr/>
          <p:nvPr/>
        </p:nvSpPr>
        <p:spPr>
          <a:xfrm>
            <a:off x="5059563" y="4957957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1" name="Google Shape;221;p3"/>
          <p:cNvSpPr/>
          <p:nvPr/>
        </p:nvSpPr>
        <p:spPr>
          <a:xfrm>
            <a:off x="7782420" y="4885132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2" name="Google Shape;222;p3"/>
          <p:cNvSpPr/>
          <p:nvPr/>
        </p:nvSpPr>
        <p:spPr>
          <a:xfrm>
            <a:off x="1482765" y="4209515"/>
            <a:ext cx="210213" cy="458889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3" name="Google Shape;223;p3"/>
          <p:cNvSpPr/>
          <p:nvPr/>
        </p:nvSpPr>
        <p:spPr>
          <a:xfrm>
            <a:off x="945960" y="4042836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4" name="Google Shape;224;p3"/>
          <p:cNvSpPr/>
          <p:nvPr/>
        </p:nvSpPr>
        <p:spPr>
          <a:xfrm>
            <a:off x="2263010" y="4132028"/>
            <a:ext cx="456818" cy="42558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5" name="Google Shape;225;p3"/>
          <p:cNvSpPr/>
          <p:nvPr/>
        </p:nvSpPr>
        <p:spPr>
          <a:xfrm>
            <a:off x="1780917" y="4041241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6" name="Google Shape;226;p3"/>
          <p:cNvSpPr/>
          <p:nvPr/>
        </p:nvSpPr>
        <p:spPr>
          <a:xfrm>
            <a:off x="1706532" y="4533962"/>
            <a:ext cx="521292" cy="538992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7" name="Google Shape;227;p3"/>
          <p:cNvSpPr/>
          <p:nvPr/>
        </p:nvSpPr>
        <p:spPr>
          <a:xfrm>
            <a:off x="700454" y="4557600"/>
            <a:ext cx="504670" cy="400627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8" name="Google Shape;228;p3"/>
          <p:cNvSpPr/>
          <p:nvPr/>
        </p:nvSpPr>
        <p:spPr>
          <a:xfrm>
            <a:off x="400967" y="4075599"/>
            <a:ext cx="470320" cy="442210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9" name="Google Shape;229;p3"/>
          <p:cNvSpPr/>
          <p:nvPr/>
        </p:nvSpPr>
        <p:spPr>
          <a:xfrm>
            <a:off x="-35016" y="4075593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0" name="Google Shape;230;p3"/>
          <p:cNvSpPr/>
          <p:nvPr/>
        </p:nvSpPr>
        <p:spPr>
          <a:xfrm>
            <a:off x="721258" y="4998019"/>
            <a:ext cx="463059" cy="177962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1" name="Google Shape;231;p3"/>
          <p:cNvSpPr/>
          <p:nvPr/>
        </p:nvSpPr>
        <p:spPr>
          <a:xfrm>
            <a:off x="3251972" y="482526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2" name="Google Shape;232;p3"/>
          <p:cNvSpPr/>
          <p:nvPr/>
        </p:nvSpPr>
        <p:spPr>
          <a:xfrm>
            <a:off x="3251978" y="4029277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3" name="Google Shape;233;p3"/>
          <p:cNvSpPr/>
          <p:nvPr/>
        </p:nvSpPr>
        <p:spPr>
          <a:xfrm>
            <a:off x="2183974" y="4950383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4" name="Google Shape;234;p3"/>
          <p:cNvSpPr/>
          <p:nvPr/>
        </p:nvSpPr>
        <p:spPr>
          <a:xfrm>
            <a:off x="3949125" y="4950125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5" name="Google Shape;235;p3"/>
          <p:cNvSpPr/>
          <p:nvPr/>
        </p:nvSpPr>
        <p:spPr>
          <a:xfrm>
            <a:off x="1360115" y="4780234"/>
            <a:ext cx="323616" cy="321546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6" name="Google Shape;236;p3"/>
          <p:cNvSpPr/>
          <p:nvPr/>
        </p:nvSpPr>
        <p:spPr>
          <a:xfrm>
            <a:off x="3721844" y="4000279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7" name="Google Shape;237;p3"/>
          <p:cNvSpPr/>
          <p:nvPr/>
        </p:nvSpPr>
        <p:spPr>
          <a:xfrm>
            <a:off x="91624" y="4552927"/>
            <a:ext cx="416228" cy="409988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8" name="Google Shape;238;p3"/>
          <p:cNvSpPr/>
          <p:nvPr/>
        </p:nvSpPr>
        <p:spPr>
          <a:xfrm>
            <a:off x="4028803" y="4583868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9" name="Google Shape;239;p3"/>
          <p:cNvSpPr/>
          <p:nvPr/>
        </p:nvSpPr>
        <p:spPr>
          <a:xfrm>
            <a:off x="2704" y="4900231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0" name="Google Shape;240;p3"/>
          <p:cNvSpPr/>
          <p:nvPr/>
        </p:nvSpPr>
        <p:spPr>
          <a:xfrm rot="1920548">
            <a:off x="2436125" y="4658174"/>
            <a:ext cx="501522" cy="425557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1" name="Google Shape;241;p3"/>
          <p:cNvSpPr/>
          <p:nvPr/>
        </p:nvSpPr>
        <p:spPr>
          <a:xfrm>
            <a:off x="3462692" y="4517805"/>
            <a:ext cx="479681" cy="339217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2" name="Google Shape;242;p3"/>
          <p:cNvSpPr/>
          <p:nvPr/>
        </p:nvSpPr>
        <p:spPr>
          <a:xfrm rot="-5400000">
            <a:off x="2883755" y="3982230"/>
            <a:ext cx="279906" cy="35796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3" name="Google Shape;243;p3"/>
          <p:cNvSpPr/>
          <p:nvPr/>
        </p:nvSpPr>
        <p:spPr>
          <a:xfrm>
            <a:off x="2859048" y="4370196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4" name="Google Shape;244;p3"/>
          <p:cNvSpPr/>
          <p:nvPr/>
        </p:nvSpPr>
        <p:spPr>
          <a:xfrm>
            <a:off x="258963" y="4957957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5" name="Google Shape;245;p3"/>
          <p:cNvSpPr/>
          <p:nvPr/>
        </p:nvSpPr>
        <p:spPr>
          <a:xfrm>
            <a:off x="2981820" y="4885132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457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 bwMode="auto"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-6" y="-23"/>
            <a:ext cx="9143797" cy="5143378"/>
            <a:chOff x="239950" y="872550"/>
            <a:chExt cx="7042900" cy="3961625"/>
          </a:xfrm>
        </p:grpSpPr>
        <p:sp>
          <p:nvSpPr>
            <p:cNvPr id="7" name="Google Shape;7;p1"/>
            <p:cNvSpPr/>
            <p:nvPr/>
          </p:nvSpPr>
          <p:spPr>
            <a:xfrm>
              <a:off x="239950" y="872550"/>
              <a:ext cx="7042900" cy="3961625"/>
            </a:xfrm>
            <a:custGeom>
              <a:avLst/>
              <a:gdLst/>
              <a:ahLst/>
              <a:cxnLst/>
              <a:rect l="l" t="t" r="r" b="b"/>
              <a:pathLst>
                <a:path w="281716" h="158465" fill="none" extrusionOk="0">
                  <a:moveTo>
                    <a:pt x="0" y="0"/>
                  </a:moveTo>
                  <a:lnTo>
                    <a:pt x="281715" y="0"/>
                  </a:lnTo>
                  <a:lnTo>
                    <a:pt x="281715" y="158464"/>
                  </a:lnTo>
                  <a:lnTo>
                    <a:pt x="0" y="15846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239950" y="47617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239950" y="46901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239950" y="46177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39950" y="45462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239950" y="44737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239950" y="44022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239950" y="43297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39950" y="42582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239950" y="41858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39950" y="41142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39950" y="40418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39950" y="39693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239950" y="38978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239950" y="38254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239950" y="37538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239950" y="36814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239950" y="36099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239950" y="35374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239950" y="34659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239950" y="33934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239950" y="33219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239950" y="32495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239950" y="31770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239950" y="31055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239950" y="3033100"/>
              <a:ext cx="7042900" cy="0"/>
            </a:xfrm>
            <a:custGeom>
              <a:avLst/>
              <a:gdLst/>
              <a:ahLst/>
              <a:cxnLst/>
              <a:rect l="l" t="t" r="r" b="b"/>
              <a:pathLst>
                <a:path w="281716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239950" y="29615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239950" y="28891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239950" y="28175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239950" y="27451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239950" y="26736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239950" y="26011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239950" y="25296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239950" y="24572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239950" y="23847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239950" y="23132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239950" y="22407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1"/>
            <p:cNvSpPr/>
            <p:nvPr/>
          </p:nvSpPr>
          <p:spPr>
            <a:xfrm>
              <a:off x="239950" y="21692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1"/>
            <p:cNvSpPr/>
            <p:nvPr/>
          </p:nvSpPr>
          <p:spPr>
            <a:xfrm>
              <a:off x="239950" y="20968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1"/>
            <p:cNvSpPr/>
            <p:nvPr/>
          </p:nvSpPr>
          <p:spPr>
            <a:xfrm>
              <a:off x="239950" y="20252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1"/>
            <p:cNvSpPr/>
            <p:nvPr/>
          </p:nvSpPr>
          <p:spPr>
            <a:xfrm>
              <a:off x="239950" y="19528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1"/>
            <p:cNvSpPr/>
            <p:nvPr/>
          </p:nvSpPr>
          <p:spPr>
            <a:xfrm>
              <a:off x="239950" y="18813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239950" y="18088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239950" y="17373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1"/>
            <p:cNvSpPr/>
            <p:nvPr/>
          </p:nvSpPr>
          <p:spPr>
            <a:xfrm>
              <a:off x="239950" y="16648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1"/>
            <p:cNvSpPr/>
            <p:nvPr/>
          </p:nvSpPr>
          <p:spPr>
            <a:xfrm>
              <a:off x="239950" y="15924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"/>
            <p:cNvSpPr/>
            <p:nvPr/>
          </p:nvSpPr>
          <p:spPr>
            <a:xfrm>
              <a:off x="239950" y="15209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239950" y="14484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239950" y="13769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239950" y="13044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239950" y="12329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"/>
            <p:cNvSpPr/>
            <p:nvPr/>
          </p:nvSpPr>
          <p:spPr>
            <a:xfrm>
              <a:off x="239950" y="11605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"/>
            <p:cNvSpPr/>
            <p:nvPr/>
          </p:nvSpPr>
          <p:spPr>
            <a:xfrm>
              <a:off x="239950" y="10889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239950" y="10165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"/>
            <p:cNvSpPr/>
            <p:nvPr/>
          </p:nvSpPr>
          <p:spPr>
            <a:xfrm>
              <a:off x="239950" y="9450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"/>
            <p:cNvSpPr/>
            <p:nvPr/>
          </p:nvSpPr>
          <p:spPr>
            <a:xfrm>
              <a:off x="7210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"/>
            <p:cNvSpPr/>
            <p:nvPr/>
          </p:nvSpPr>
          <p:spPr>
            <a:xfrm>
              <a:off x="7137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"/>
            <p:cNvSpPr/>
            <p:nvPr/>
          </p:nvSpPr>
          <p:spPr>
            <a:xfrm>
              <a:off x="7064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6992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"/>
            <p:cNvSpPr/>
            <p:nvPr/>
          </p:nvSpPr>
          <p:spPr>
            <a:xfrm>
              <a:off x="69196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"/>
            <p:cNvSpPr/>
            <p:nvPr/>
          </p:nvSpPr>
          <p:spPr>
            <a:xfrm>
              <a:off x="6847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"/>
            <p:cNvSpPr/>
            <p:nvPr/>
          </p:nvSpPr>
          <p:spPr>
            <a:xfrm>
              <a:off x="6774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"/>
            <p:cNvSpPr/>
            <p:nvPr/>
          </p:nvSpPr>
          <p:spPr>
            <a:xfrm>
              <a:off x="6702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"/>
            <p:cNvSpPr/>
            <p:nvPr/>
          </p:nvSpPr>
          <p:spPr>
            <a:xfrm>
              <a:off x="6628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"/>
            <p:cNvSpPr/>
            <p:nvPr/>
          </p:nvSpPr>
          <p:spPr>
            <a:xfrm>
              <a:off x="65565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"/>
            <p:cNvSpPr/>
            <p:nvPr/>
          </p:nvSpPr>
          <p:spPr>
            <a:xfrm>
              <a:off x="6484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"/>
            <p:cNvSpPr/>
            <p:nvPr/>
          </p:nvSpPr>
          <p:spPr>
            <a:xfrm>
              <a:off x="6411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"/>
            <p:cNvSpPr/>
            <p:nvPr/>
          </p:nvSpPr>
          <p:spPr>
            <a:xfrm>
              <a:off x="6339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62667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"/>
            <p:cNvSpPr/>
            <p:nvPr/>
          </p:nvSpPr>
          <p:spPr>
            <a:xfrm>
              <a:off x="6193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6120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6048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59760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59036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5830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5757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5685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56129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"/>
            <p:cNvSpPr/>
            <p:nvPr/>
          </p:nvSpPr>
          <p:spPr>
            <a:xfrm>
              <a:off x="55404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54680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5394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53222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52497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51773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5104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5032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49590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48866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48141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4741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4669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4596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45234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"/>
            <p:cNvSpPr/>
            <p:nvPr/>
          </p:nvSpPr>
          <p:spPr>
            <a:xfrm>
              <a:off x="44510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4378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4306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4233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41603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4087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4015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39429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38705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3798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"/>
            <p:cNvSpPr/>
            <p:nvPr/>
          </p:nvSpPr>
          <p:spPr>
            <a:xfrm>
              <a:off x="3724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3652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"/>
            <p:cNvSpPr/>
            <p:nvPr/>
          </p:nvSpPr>
          <p:spPr>
            <a:xfrm>
              <a:off x="3579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3507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"/>
            <p:cNvSpPr/>
            <p:nvPr/>
          </p:nvSpPr>
          <p:spPr>
            <a:xfrm>
              <a:off x="3434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"/>
            <p:cNvSpPr/>
            <p:nvPr/>
          </p:nvSpPr>
          <p:spPr>
            <a:xfrm>
              <a:off x="3362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"/>
            <p:cNvSpPr/>
            <p:nvPr/>
          </p:nvSpPr>
          <p:spPr>
            <a:xfrm>
              <a:off x="3289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"/>
            <p:cNvSpPr/>
            <p:nvPr/>
          </p:nvSpPr>
          <p:spPr>
            <a:xfrm>
              <a:off x="3216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"/>
            <p:cNvSpPr/>
            <p:nvPr/>
          </p:nvSpPr>
          <p:spPr>
            <a:xfrm>
              <a:off x="3144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3071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"/>
            <p:cNvSpPr/>
            <p:nvPr/>
          </p:nvSpPr>
          <p:spPr>
            <a:xfrm>
              <a:off x="2999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"/>
            <p:cNvSpPr/>
            <p:nvPr/>
          </p:nvSpPr>
          <p:spPr>
            <a:xfrm>
              <a:off x="29259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28535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"/>
            <p:cNvSpPr/>
            <p:nvPr/>
          </p:nvSpPr>
          <p:spPr>
            <a:xfrm>
              <a:off x="2781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"/>
            <p:cNvSpPr/>
            <p:nvPr/>
          </p:nvSpPr>
          <p:spPr>
            <a:xfrm>
              <a:off x="2708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2636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25637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"/>
            <p:cNvSpPr/>
            <p:nvPr/>
          </p:nvSpPr>
          <p:spPr>
            <a:xfrm>
              <a:off x="2490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2417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2345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"/>
            <p:cNvSpPr/>
            <p:nvPr/>
          </p:nvSpPr>
          <p:spPr>
            <a:xfrm>
              <a:off x="22730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"/>
            <p:cNvSpPr/>
            <p:nvPr/>
          </p:nvSpPr>
          <p:spPr>
            <a:xfrm>
              <a:off x="2200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2128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2054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1982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19098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18374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1764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1692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1619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15467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14742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1401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1329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12560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1183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1111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1038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966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893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8204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747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675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603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530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4582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384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312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Google Shape;158;p1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7917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 dirty="0"/>
          </a:p>
        </p:txBody>
      </p:sp>
      <p:sp>
        <p:nvSpPr>
          <p:cNvPr id="159" name="Google Shape;159;p1"/>
          <p:cNvSpPr txBox="1">
            <a:spLocks noGrp="1"/>
          </p:cNvSpPr>
          <p:nvPr>
            <p:ph type="body" idx="1"/>
          </p:nvPr>
        </p:nvSpPr>
        <p:spPr>
          <a:xfrm>
            <a:off x="747925" y="1314900"/>
            <a:ext cx="6791700" cy="3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Clr>
                <a:srgbClr val="3D4965"/>
              </a:buClr>
              <a:buSzPts val="2600"/>
              <a:buFont typeface="Dosis"/>
              <a:buChar char="✘"/>
              <a:defRPr sz="26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✗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■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 dirty="0"/>
          </a:p>
        </p:txBody>
      </p:sp>
      <p:sp>
        <p:nvSpPr>
          <p:cNvPr id="160" name="Google Shape;160;p1"/>
          <p:cNvSpPr txBox="1">
            <a:spLocks noGrp="1"/>
          </p:cNvSpPr>
          <p:nvPr>
            <p:ph type="sldNum" idx="12"/>
          </p:nvPr>
        </p:nvSpPr>
        <p:spPr>
          <a:xfrm>
            <a:off x="90619" y="472273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2" name="Picture 161" descr="Image result for University of Baltimore"/>
          <p:cNvPicPr/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320" y="4705350"/>
            <a:ext cx="1503680" cy="4381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 userDrawn="1"/>
        </p:nvSpPr>
        <p:spPr>
          <a:xfrm>
            <a:off x="-76180" y="4992580"/>
            <a:ext cx="69923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b="0" i="0" dirty="0" err="1" smtClean="0">
                <a:solidFill>
                  <a:srgbClr val="0070C0"/>
                </a:solidFill>
                <a:effectLst/>
                <a:latin typeface="Brush Script MT" panose="03060802040406070304" pitchFamily="66" charset="0"/>
                <a:cs typeface="Adobe Devanagari" panose="02040503050201020203" pitchFamily="18" charset="0"/>
              </a:rPr>
              <a:t>SlidesCarnival</a:t>
            </a:r>
            <a:endParaRPr lang="en-US" sz="800" dirty="0">
              <a:solidFill>
                <a:srgbClr val="0070C0"/>
              </a:solidFill>
              <a:latin typeface="Brush Script MT" panose="03060802040406070304" pitchFamily="66" charset="0"/>
              <a:cs typeface="Adobe Devanagari" panose="02040503050201020203" pitchFamily="18" charset="0"/>
            </a:endParaRPr>
          </a:p>
        </p:txBody>
      </p:sp>
      <p:sp>
        <p:nvSpPr>
          <p:cNvPr id="163" name="Rectangle 162"/>
          <p:cNvSpPr/>
          <p:nvPr userDrawn="1"/>
        </p:nvSpPr>
        <p:spPr>
          <a:xfrm>
            <a:off x="1932544" y="4854226"/>
            <a:ext cx="399340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400" b="0" i="0" u="none" strike="noStrike" cap="none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Bahnschrift Light Condensed" panose="020B0502040204020203" pitchFamily="34" charset="0"/>
                <a:ea typeface="Arial"/>
                <a:cs typeface="Arial"/>
                <a:sym typeface="Arial"/>
              </a:rPr>
              <a:t>M.S. in Forensic Science - High Technology Crime: wxu@ubalt.edu</a:t>
            </a:r>
          </a:p>
          <a:p>
            <a:endParaRPr lang="en-US" sz="800" dirty="0">
              <a:solidFill>
                <a:srgbClr val="0070C0"/>
              </a:solidFill>
              <a:latin typeface="Brush Script MT" panose="03060802040406070304" pitchFamily="66" charset="0"/>
              <a:cs typeface="Adobe Devanagari" panose="02040503050201020203" pitchFamily="18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3" r:id="rId2"/>
    <p:sldLayoutId id="2147483664" r:id="rId3"/>
    <p:sldLayoutId id="2147483665" r:id="rId4"/>
    <p:sldLayoutId id="214748366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bowneconsultingcontent.com/pub/PMA/pma221/PMA222.htm" TargetMode="External"/><Relationship Id="rId2" Type="http://schemas.openxmlformats.org/officeDocument/2006/relationships/hyperlink" Target="http://www.bowneconsultingcontent.com/pub/EH/proj/cloud/ED301c_tkp/visual_studio.ht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ecurelist.com/keyloggers-how-they-work-and-how-to-detect-them-part-1/36138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12"/>
          <p:cNvSpPr txBox="1">
            <a:spLocks noGrp="1"/>
          </p:cNvSpPr>
          <p:nvPr>
            <p:ph type="ctrTitle"/>
          </p:nvPr>
        </p:nvSpPr>
        <p:spPr>
          <a:xfrm>
            <a:off x="2305100" y="1161050"/>
            <a:ext cx="6153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 smtClean="0"/>
              <a:t>How to Create </a:t>
            </a:r>
            <a:r>
              <a:rPr lang="en-US" dirty="0" smtClean="0"/>
              <a:t>and Detect a Key logger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Hide key logger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553" y="1162726"/>
            <a:ext cx="6225197" cy="3451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993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Copy and create registry key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41166"/>
            <a:ext cx="9144000" cy="1861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734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Detect Key logger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02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 </a:t>
            </a:r>
            <a:r>
              <a:rPr lang="en-US" dirty="0" err="1" smtClean="0"/>
              <a:t>keylogger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925" y="1298586"/>
            <a:ext cx="2343150" cy="8096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5742" y="503137"/>
            <a:ext cx="2562583" cy="1590897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3170016" y="1728141"/>
            <a:ext cx="829662" cy="1710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925" y="3042943"/>
            <a:ext cx="2448267" cy="78115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5742" y="3042943"/>
            <a:ext cx="2314575" cy="1095375"/>
          </a:xfrm>
          <a:prstGeom prst="rect">
            <a:avLst/>
          </a:prstGeom>
        </p:spPr>
      </p:pic>
      <p:sp>
        <p:nvSpPr>
          <p:cNvPr id="11" name="Down Arrow 10"/>
          <p:cNvSpPr/>
          <p:nvPr/>
        </p:nvSpPr>
        <p:spPr>
          <a:xfrm>
            <a:off x="1697232" y="2289289"/>
            <a:ext cx="222268" cy="56574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/>
          <p:cNvSpPr/>
          <p:nvPr/>
        </p:nvSpPr>
        <p:spPr>
          <a:xfrm>
            <a:off x="4802245" y="2289289"/>
            <a:ext cx="118411" cy="56574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8699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</a:t>
            </a:r>
            <a:r>
              <a:rPr lang="en-US" dirty="0" smtClean="0"/>
              <a:t>evidence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Where to check the copy of the </a:t>
            </a:r>
            <a:r>
              <a:rPr lang="en-US" smtClean="0"/>
              <a:t>key logger?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06150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 evidence in registry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925" y="1393229"/>
            <a:ext cx="4620270" cy="279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3535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66272"/>
            <a:ext cx="9144000" cy="1610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0412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 it up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933" y="1463515"/>
            <a:ext cx="3134162" cy="212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1428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 it up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923" y="1282792"/>
            <a:ext cx="5580003" cy="3320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8827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www.bowneconsultingcontent.com/pub/EH/proj/cloud/ED301c_tkp/visual_studio.htm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https://bowneconsultingcontent.com/pub/PMA/pma221/PMA222.htm</a:t>
            </a:r>
            <a:endParaRPr lang="en-US" dirty="0" smtClean="0"/>
          </a:p>
          <a:p>
            <a:r>
              <a:rPr lang="en-US" dirty="0" smtClean="0"/>
              <a:t>https</a:t>
            </a:r>
            <a:r>
              <a:rPr lang="en-US" dirty="0"/>
              <a:t>://docs.microsoft.com/en-us/cpp/windows/walkthrough-creating-a-standard-cpp-program-cpp?view=vs-2019</a:t>
            </a:r>
          </a:p>
        </p:txBody>
      </p:sp>
    </p:spTree>
    <p:extLst>
      <p:ext uri="{BB962C8B-B14F-4D97-AF65-F5344CB8AC3E}">
        <p14:creationId xmlns:p14="http://schemas.microsoft.com/office/powerpoint/2010/main" val="820795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2628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56917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study: </a:t>
            </a:r>
            <a:r>
              <a:rPr lang="en-US" dirty="0"/>
              <a:t>Bank of America </a:t>
            </a:r>
            <a:r>
              <a:rPr lang="en-US" dirty="0" smtClean="0"/>
              <a:t>vs. </a:t>
            </a:r>
            <a:r>
              <a:rPr lang="en-US" dirty="0"/>
              <a:t>Joe Lopez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925" y="1127704"/>
            <a:ext cx="6674621" cy="378593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572000" y="79263"/>
            <a:ext cx="4572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hlinkClick r:id="rId3"/>
              </a:rPr>
              <a:t>https://securelist.com/keyloggers-how-they-work-and-how-to-detect-them-part-1/36138/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134269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</a:t>
            </a:r>
            <a:r>
              <a:rPr lang="en-US" smtClean="0"/>
              <a:t>is </a:t>
            </a:r>
            <a:r>
              <a:rPr lang="en-US" smtClean="0"/>
              <a:t>key logger?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747925" y="1302837"/>
            <a:ext cx="7390884" cy="3610800"/>
          </a:xfrm>
        </p:spPr>
        <p:txBody>
          <a:bodyPr/>
          <a:lstStyle/>
          <a:p>
            <a:r>
              <a:rPr lang="en-US" dirty="0" smtClean="0"/>
              <a:t>Keystroke logging</a:t>
            </a:r>
          </a:p>
          <a:p>
            <a:pPr lvl="1"/>
            <a:r>
              <a:rPr lang="en-US" dirty="0" smtClean="0"/>
              <a:t>keylogging </a:t>
            </a:r>
            <a:r>
              <a:rPr lang="en-US" dirty="0"/>
              <a:t>or keyboard capturing, </a:t>
            </a:r>
            <a:endParaRPr lang="en-US" dirty="0" smtClean="0"/>
          </a:p>
          <a:p>
            <a:pPr lvl="1"/>
            <a:r>
              <a:rPr lang="en-US" dirty="0" smtClean="0"/>
              <a:t>the </a:t>
            </a:r>
            <a:r>
              <a:rPr lang="en-US" dirty="0"/>
              <a:t>action of recording </a:t>
            </a:r>
            <a:r>
              <a:rPr lang="en-US" dirty="0" smtClean="0"/>
              <a:t>the </a:t>
            </a:r>
            <a:r>
              <a:rPr lang="en-US" dirty="0"/>
              <a:t>keys struck on a </a:t>
            </a:r>
            <a:r>
              <a:rPr lang="en-US" dirty="0" smtClean="0"/>
              <a:t>keyboard</a:t>
            </a:r>
          </a:p>
          <a:p>
            <a:r>
              <a:rPr lang="en-US" dirty="0" smtClean="0"/>
              <a:t>Person </a:t>
            </a:r>
            <a:r>
              <a:rPr lang="en-US" dirty="0"/>
              <a:t>using the keyboard is unaware that their actions are being monitored. </a:t>
            </a:r>
            <a:endParaRPr lang="en-US" dirty="0" smtClean="0"/>
          </a:p>
          <a:p>
            <a:r>
              <a:rPr lang="en-US" dirty="0" smtClean="0"/>
              <a:t>Data </a:t>
            </a:r>
            <a:r>
              <a:rPr lang="en-US" dirty="0"/>
              <a:t>can then be retrieved by the person operating the logging program. </a:t>
            </a:r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 err="1"/>
              <a:t>keylogger</a:t>
            </a:r>
            <a:r>
              <a:rPr lang="en-US" dirty="0"/>
              <a:t> can be either software or hardware.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09803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Create key logger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308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visual studio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http://www.bowneconsultingcontent.com/pub/EH/proj/cloud/ED301c_tkp/visual_studio.htm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82298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Launch VS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925" y="1309104"/>
            <a:ext cx="4073774" cy="3525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746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19" y="2206467"/>
            <a:ext cx="4051273" cy="27130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Copy .</a:t>
            </a:r>
            <a:r>
              <a:rPr lang="en-US" dirty="0" err="1" smtClean="0"/>
              <a:t>cpp</a:t>
            </a:r>
            <a:r>
              <a:rPr lang="en-US" dirty="0" smtClean="0"/>
              <a:t> file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2874" y="357471"/>
            <a:ext cx="5468105" cy="1442553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>
            <a:off x="3749698" y="1254498"/>
            <a:ext cx="852162" cy="951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4215" y="2874768"/>
            <a:ext cx="5000284" cy="1670918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4564873" y="1254498"/>
            <a:ext cx="1666882" cy="21366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2530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Compile the </a:t>
            </a:r>
            <a:r>
              <a:rPr lang="en-US" dirty="0" err="1" smtClean="0"/>
              <a:t>keylogger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Rectangle 4"/>
          <p:cNvSpPr/>
          <p:nvPr/>
        </p:nvSpPr>
        <p:spPr>
          <a:xfrm>
            <a:off x="6349516" y="1437678"/>
            <a:ext cx="24449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cl /</a:t>
            </a:r>
            <a:r>
              <a:rPr lang="en-US" dirty="0" err="1"/>
              <a:t>EHsc</a:t>
            </a:r>
            <a:r>
              <a:rPr lang="en-US" dirty="0"/>
              <a:t> </a:t>
            </a:r>
            <a:r>
              <a:rPr lang="en-US" dirty="0" smtClean="0"/>
              <a:t>keylogger_sam.cpp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925" y="1203850"/>
            <a:ext cx="4434691" cy="3455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556220"/>
      </p:ext>
    </p:extLst>
  </p:cSld>
  <p:clrMapOvr>
    <a:masterClrMapping/>
  </p:clrMapOvr>
</p:sld>
</file>

<file path=ppt/theme/theme1.xml><?xml version="1.0" encoding="utf-8"?>
<a:theme xmlns:a="http://schemas.openxmlformats.org/drawingml/2006/main" name="Fria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4177</TotalTime>
  <Words>156</Words>
  <Application>Microsoft Office PowerPoint</Application>
  <PresentationFormat>On-screen Show (16:9)</PresentationFormat>
  <Paragraphs>44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Sniglet</vt:lpstr>
      <vt:lpstr>Brush Script MT</vt:lpstr>
      <vt:lpstr>Dosis</vt:lpstr>
      <vt:lpstr>Calibri</vt:lpstr>
      <vt:lpstr>Adobe Devanagari</vt:lpstr>
      <vt:lpstr>Bahnschrift Light Condensed</vt:lpstr>
      <vt:lpstr>Friar template</vt:lpstr>
      <vt:lpstr>How to Create and Detect a Key logger</vt:lpstr>
      <vt:lpstr>Introduction </vt:lpstr>
      <vt:lpstr>Case study: Bank of America vs. Joe Lopez</vt:lpstr>
      <vt:lpstr>What is key logger?</vt:lpstr>
      <vt:lpstr>Create key logger</vt:lpstr>
      <vt:lpstr>Install visual studio</vt:lpstr>
      <vt:lpstr>Launch VS</vt:lpstr>
      <vt:lpstr>Copy .cpp file</vt:lpstr>
      <vt:lpstr>Compile the keylogger</vt:lpstr>
      <vt:lpstr>Hide key logger</vt:lpstr>
      <vt:lpstr>Copy and create registry key</vt:lpstr>
      <vt:lpstr>Detect Key logger</vt:lpstr>
      <vt:lpstr>Run keylogger</vt:lpstr>
      <vt:lpstr>Check evidence</vt:lpstr>
      <vt:lpstr>Check evidence in registry</vt:lpstr>
      <vt:lpstr>PowerPoint Presentation</vt:lpstr>
      <vt:lpstr>Clean it up</vt:lpstr>
      <vt:lpstr>Clean it up</vt:lpstr>
      <vt:lpstr>Link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Fxu</dc:creator>
  <cp:lastModifiedBy>Frank Xu</cp:lastModifiedBy>
  <cp:revision>431</cp:revision>
  <dcterms:modified xsi:type="dcterms:W3CDTF">2020-01-12T02:06:32Z</dcterms:modified>
</cp:coreProperties>
</file>